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7"/>
  </p:notesMasterIdLst>
  <p:sldIdLst>
    <p:sldId id="256" r:id="rId2"/>
    <p:sldId id="257" r:id="rId3"/>
    <p:sldId id="285" r:id="rId4"/>
    <p:sldId id="267" r:id="rId5"/>
    <p:sldId id="258" r:id="rId6"/>
    <p:sldId id="269" r:id="rId7"/>
    <p:sldId id="259" r:id="rId8"/>
    <p:sldId id="260" r:id="rId9"/>
    <p:sldId id="270" r:id="rId10"/>
    <p:sldId id="262" r:id="rId11"/>
    <p:sldId id="264" r:id="rId12"/>
    <p:sldId id="266" r:id="rId13"/>
    <p:sldId id="261" r:id="rId14"/>
    <p:sldId id="279" r:id="rId15"/>
    <p:sldId id="263" r:id="rId16"/>
    <p:sldId id="282" r:id="rId17"/>
    <p:sldId id="286" r:id="rId18"/>
    <p:sldId id="287" r:id="rId19"/>
    <p:sldId id="283" r:id="rId20"/>
    <p:sldId id="268" r:id="rId21"/>
    <p:sldId id="275" r:id="rId22"/>
    <p:sldId id="284" r:id="rId23"/>
    <p:sldId id="277" r:id="rId24"/>
    <p:sldId id="271" r:id="rId25"/>
    <p:sldId id="278" r:id="rId26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28"/>
      <p:bold r:id="rId29"/>
      <p:italic r:id="rId30"/>
      <p:boldItalic r:id="rId31"/>
    </p:embeddedFont>
    <p:embeddedFont>
      <p:font typeface="Josefin Sans" panose="020B0604020202020204" charset="0"/>
      <p:regular r:id="rId32"/>
      <p:bold r:id="rId33"/>
      <p:italic r:id="rId34"/>
      <p:boldItalic r:id="rId35"/>
    </p:embeddedFont>
    <p:embeddedFont>
      <p:font typeface="Roboto Slab Regular" panose="020B0604020202020204" charset="0"/>
      <p:regular r:id="rId36"/>
      <p:bold r:id="rId37"/>
    </p:embeddedFont>
    <p:embeddedFont>
      <p:font typeface="Josefin Slab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046">
          <p15:clr>
            <a:srgbClr val="9AA0A6"/>
          </p15:clr>
        </p15:guide>
        <p15:guide id="2" orient="horz" pos="217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0AD8A7-AF88-462B-8EEC-110D31D0D1C0}">
  <a:tblStyle styleId="{450AD8A7-AF88-462B-8EEC-110D31D0D1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1116" y="252"/>
      </p:cViewPr>
      <p:guideLst>
        <p:guide pos="5046"/>
        <p:guide orient="horz" pos="21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57473f0d5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57473f0d5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57473f0d57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57473f0d57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57473f0d57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57473f0d57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57473f0d57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57473f0d57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57473f0d57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57473f0d57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740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56c698b07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56c698b07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09441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57473f0d57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57473f0d57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3391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57473f0d5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57473f0d5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998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637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57473f0d57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57473f0d57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57473f0d57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57473f0d57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0422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g57473f0d57_0_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5" name="Google Shape;2565;g57473f0d57_0_1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57473f0d57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" name="Google Shape;1706;g57473f0d57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57473f0d57_0_1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57473f0d57_0_1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098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57473f0d57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57473f0d57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56c698b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56c698b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57473f0d57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57473f0d57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56c698b07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56c698b07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57473f0d57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57473f0d57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g57473f0d57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" name="Google Shape;1683;g57473f0d57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26089">
            <a:off x="103959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512347" y="156439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2092236" y="2186769"/>
            <a:ext cx="1545206" cy="1028422"/>
            <a:chOff x="1015083" y="2196153"/>
            <a:chExt cx="1242127" cy="826706"/>
          </a:xfrm>
        </p:grpSpPr>
        <p:sp>
          <p:nvSpPr>
            <p:cNvPr id="17" name="Google Shape;17;p2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342325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>
            <a:off x="1721900" y="615802"/>
            <a:ext cx="1930707" cy="619900"/>
            <a:chOff x="1721900" y="303502"/>
            <a:chExt cx="1930707" cy="619900"/>
          </a:xfrm>
        </p:grpSpPr>
        <p:sp>
          <p:nvSpPr>
            <p:cNvPr id="45" name="Google Shape;45;p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661100" y="3516825"/>
            <a:ext cx="694875" cy="446150"/>
            <a:chOff x="2649900" y="674200"/>
            <a:chExt cx="694875" cy="446150"/>
          </a:xfrm>
        </p:grpSpPr>
        <p:sp>
          <p:nvSpPr>
            <p:cNvPr id="51" name="Google Shape;51;p2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6866808" y="748778"/>
            <a:ext cx="1242127" cy="826706"/>
            <a:chOff x="1015083" y="2196153"/>
            <a:chExt cx="1242127" cy="826706"/>
          </a:xfrm>
        </p:grpSpPr>
        <p:sp>
          <p:nvSpPr>
            <p:cNvPr id="67" name="Google Shape;67;p2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2"/>
          <p:cNvSpPr txBox="1">
            <a:spLocks noGrp="1"/>
          </p:cNvSpPr>
          <p:nvPr>
            <p:ph type="ctrTitle"/>
          </p:nvPr>
        </p:nvSpPr>
        <p:spPr>
          <a:xfrm flipH="1">
            <a:off x="828500" y="1531297"/>
            <a:ext cx="3910200" cy="17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589950" y="2413075"/>
            <a:ext cx="21819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1_1_1_2">
    <p:bg>
      <p:bgPr>
        <a:solidFill>
          <a:srgbClr val="F3F3F3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2"/>
          <p:cNvSpPr/>
          <p:nvPr/>
        </p:nvSpPr>
        <p:spPr>
          <a:xfrm rot="-1640822" flipH="1">
            <a:off x="6921707" y="2556946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2"/>
          <p:cNvSpPr/>
          <p:nvPr/>
        </p:nvSpPr>
        <p:spPr>
          <a:xfrm rot="-1640822" flipH="1">
            <a:off x="6897849" y="246855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2"/>
          <p:cNvSpPr/>
          <p:nvPr/>
        </p:nvSpPr>
        <p:spPr>
          <a:xfrm rot="6920828">
            <a:off x="-220808" y="-538953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2"/>
          <p:cNvSpPr/>
          <p:nvPr/>
        </p:nvSpPr>
        <p:spPr>
          <a:xfrm rot="6920828">
            <a:off x="-271524" y="-649705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2"/>
          <p:cNvGrpSpPr/>
          <p:nvPr/>
        </p:nvGrpSpPr>
        <p:grpSpPr>
          <a:xfrm flipH="1">
            <a:off x="7277530" y="1893211"/>
            <a:ext cx="998841" cy="986989"/>
            <a:chOff x="4221175" y="746750"/>
            <a:chExt cx="1040677" cy="1028328"/>
          </a:xfrm>
        </p:grpSpPr>
        <p:sp>
          <p:nvSpPr>
            <p:cNvPr id="683" name="Google Shape;683;p12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2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2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2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2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2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2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2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2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2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2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2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2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2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2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2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2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2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2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2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2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2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2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2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2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2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12"/>
          <p:cNvGrpSpPr/>
          <p:nvPr/>
        </p:nvGrpSpPr>
        <p:grpSpPr>
          <a:xfrm flipH="1">
            <a:off x="196408" y="1432595"/>
            <a:ext cx="673905" cy="549549"/>
            <a:chOff x="6741375" y="2285650"/>
            <a:chExt cx="603425" cy="492075"/>
          </a:xfrm>
        </p:grpSpPr>
        <p:sp>
          <p:nvSpPr>
            <p:cNvPr id="711" name="Google Shape;711;p12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2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2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2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2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2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2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2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2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2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2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2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2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2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2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" name="Google Shape;730;p1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31" name="Google Shape;731;p1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32" name="Google Shape;732;p12"/>
          <p:cNvSpPr/>
          <p:nvPr/>
        </p:nvSpPr>
        <p:spPr>
          <a:xfrm rot="-10503103" flipH="1">
            <a:off x="-18628" y="4153741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2"/>
          <p:cNvSpPr/>
          <p:nvPr/>
        </p:nvSpPr>
        <p:spPr>
          <a:xfrm rot="-10503103" flipH="1">
            <a:off x="-46545" y="4128648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12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" name="Google Shape;735;p12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736" name="Google Shape;736;p12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2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2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2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" name="Google Shape;755;p12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7">
  <p:cSld name="CUSTOM_11_1_1_1_1_1_1">
    <p:bg>
      <p:bgPr>
        <a:solidFill>
          <a:srgbClr val="F3F3F3"/>
        </a:solidFill>
        <a:effectLst/>
      </p:bgPr>
    </p:bg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5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1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791" name="Google Shape;791;p15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792" name="Google Shape;792;p15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15"/>
          <p:cNvSpPr/>
          <p:nvPr/>
        </p:nvSpPr>
        <p:spPr>
          <a:xfrm rot="7040840">
            <a:off x="-185256" y="-494800"/>
            <a:ext cx="2256975" cy="2283448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15"/>
          <p:cNvSpPr/>
          <p:nvPr/>
        </p:nvSpPr>
        <p:spPr>
          <a:xfrm rot="7040840">
            <a:off x="-229210" y="-591658"/>
            <a:ext cx="2349268" cy="2423973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5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8">
  <p:cSld name="CUSTOM_11_1_1_1_1_1_1_1">
    <p:bg>
      <p:bgPr>
        <a:solidFill>
          <a:srgbClr val="F3F3F3"/>
        </a:soli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6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16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7" name="Google Shape;817;p1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818" name="Google Shape;818;p16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819" name="Google Shape;819;p16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16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39" name="Google Shape;839;p16"/>
          <p:cNvSpPr/>
          <p:nvPr/>
        </p:nvSpPr>
        <p:spPr>
          <a:xfrm rot="1675472">
            <a:off x="-436452" y="3026557"/>
            <a:ext cx="2247318" cy="2273631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6"/>
          <p:cNvSpPr/>
          <p:nvPr/>
        </p:nvSpPr>
        <p:spPr>
          <a:xfrm rot="1675472">
            <a:off x="-508859" y="2954148"/>
            <a:ext cx="2339215" cy="2413552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6"/>
          <p:cNvSpPr/>
          <p:nvPr/>
        </p:nvSpPr>
        <p:spPr>
          <a:xfrm>
            <a:off x="7186919" y="106421"/>
            <a:ext cx="1643175" cy="1305375"/>
          </a:xfrm>
          <a:custGeom>
            <a:avLst/>
            <a:gdLst/>
            <a:ahLst/>
            <a:cxnLst/>
            <a:rect l="l" t="t" r="r" b="b"/>
            <a:pathLst>
              <a:path w="65727" h="52215" extrusionOk="0">
                <a:moveTo>
                  <a:pt x="16829" y="0"/>
                </a:moveTo>
                <a:cubicBezTo>
                  <a:pt x="14848" y="0"/>
                  <a:pt x="12535" y="360"/>
                  <a:pt x="9790" y="1171"/>
                </a:cubicBezTo>
                <a:cubicBezTo>
                  <a:pt x="2395" y="3394"/>
                  <a:pt x="1" y="12221"/>
                  <a:pt x="4361" y="20130"/>
                </a:cubicBezTo>
                <a:cubicBezTo>
                  <a:pt x="8024" y="26738"/>
                  <a:pt x="12403" y="27306"/>
                  <a:pt x="16943" y="27306"/>
                </a:cubicBezTo>
                <a:cubicBezTo>
                  <a:pt x="17887" y="27306"/>
                  <a:pt x="18838" y="27282"/>
                  <a:pt x="19791" y="27282"/>
                </a:cubicBezTo>
                <a:cubicBezTo>
                  <a:pt x="22171" y="27282"/>
                  <a:pt x="24563" y="27435"/>
                  <a:pt x="26889" y="28508"/>
                </a:cubicBezTo>
                <a:cubicBezTo>
                  <a:pt x="36786" y="33061"/>
                  <a:pt x="24218" y="46056"/>
                  <a:pt x="40697" y="51122"/>
                </a:cubicBezTo>
                <a:cubicBezTo>
                  <a:pt x="43178" y="51873"/>
                  <a:pt x="45188" y="52214"/>
                  <a:pt x="46827" y="52214"/>
                </a:cubicBezTo>
                <a:cubicBezTo>
                  <a:pt x="52601" y="52214"/>
                  <a:pt x="53758" y="47983"/>
                  <a:pt x="54590" y="42573"/>
                </a:cubicBezTo>
                <a:cubicBezTo>
                  <a:pt x="54954" y="40008"/>
                  <a:pt x="57347" y="38405"/>
                  <a:pt x="60105" y="36887"/>
                </a:cubicBezTo>
                <a:cubicBezTo>
                  <a:pt x="65726" y="33681"/>
                  <a:pt x="64123" y="25131"/>
                  <a:pt x="57711" y="24234"/>
                </a:cubicBezTo>
                <a:cubicBezTo>
                  <a:pt x="55830" y="23977"/>
                  <a:pt x="53885" y="23250"/>
                  <a:pt x="52004" y="23250"/>
                </a:cubicBezTo>
                <a:cubicBezTo>
                  <a:pt x="27299" y="23174"/>
                  <a:pt x="32721" y="0"/>
                  <a:pt x="16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6"/>
          <p:cNvSpPr/>
          <p:nvPr/>
        </p:nvSpPr>
        <p:spPr>
          <a:xfrm>
            <a:off x="7208844" y="80471"/>
            <a:ext cx="1594525" cy="1360000"/>
          </a:xfrm>
          <a:custGeom>
            <a:avLst/>
            <a:gdLst/>
            <a:ahLst/>
            <a:cxnLst/>
            <a:rect l="l" t="t" r="r" b="b"/>
            <a:pathLst>
              <a:path w="63781" h="54400" extrusionOk="0">
                <a:moveTo>
                  <a:pt x="8293" y="25720"/>
                </a:moveTo>
                <a:lnTo>
                  <a:pt x="8293" y="25720"/>
                </a:lnTo>
                <a:cubicBezTo>
                  <a:pt x="8657" y="25977"/>
                  <a:pt x="8913" y="26169"/>
                  <a:pt x="9277" y="26340"/>
                </a:cubicBezTo>
                <a:cubicBezTo>
                  <a:pt x="9896" y="26704"/>
                  <a:pt x="10602" y="26960"/>
                  <a:pt x="11222" y="27152"/>
                </a:cubicBezTo>
                <a:cubicBezTo>
                  <a:pt x="10516" y="26960"/>
                  <a:pt x="9811" y="26704"/>
                  <a:pt x="9191" y="26340"/>
                </a:cubicBezTo>
                <a:cubicBezTo>
                  <a:pt x="8913" y="26169"/>
                  <a:pt x="8550" y="25977"/>
                  <a:pt x="8293" y="25720"/>
                </a:cubicBezTo>
                <a:close/>
                <a:moveTo>
                  <a:pt x="11222" y="27152"/>
                </a:moveTo>
                <a:cubicBezTo>
                  <a:pt x="12654" y="27494"/>
                  <a:pt x="14171" y="27687"/>
                  <a:pt x="15774" y="27687"/>
                </a:cubicBezTo>
                <a:lnTo>
                  <a:pt x="15603" y="27687"/>
                </a:lnTo>
                <a:cubicBezTo>
                  <a:pt x="14086" y="27687"/>
                  <a:pt x="12568" y="27494"/>
                  <a:pt x="11222" y="27152"/>
                </a:cubicBezTo>
                <a:close/>
                <a:moveTo>
                  <a:pt x="18898" y="27639"/>
                </a:moveTo>
                <a:cubicBezTo>
                  <a:pt x="19429" y="27639"/>
                  <a:pt x="19964" y="27651"/>
                  <a:pt x="20498" y="27687"/>
                </a:cubicBezTo>
                <a:cubicBezTo>
                  <a:pt x="21033" y="27715"/>
                  <a:pt x="21568" y="27763"/>
                  <a:pt x="22104" y="27834"/>
                </a:cubicBezTo>
                <a:lnTo>
                  <a:pt x="22104" y="27834"/>
                </a:lnTo>
                <a:cubicBezTo>
                  <a:pt x="21507" y="27763"/>
                  <a:pt x="20906" y="27719"/>
                  <a:pt x="20306" y="27687"/>
                </a:cubicBezTo>
                <a:lnTo>
                  <a:pt x="15774" y="27687"/>
                </a:lnTo>
                <a:cubicBezTo>
                  <a:pt x="16786" y="27687"/>
                  <a:pt x="17836" y="27639"/>
                  <a:pt x="18898" y="27639"/>
                </a:cubicBezTo>
                <a:close/>
                <a:moveTo>
                  <a:pt x="3120" y="21754"/>
                </a:moveTo>
                <a:lnTo>
                  <a:pt x="3120" y="21754"/>
                </a:lnTo>
                <a:cubicBezTo>
                  <a:pt x="3148" y="21801"/>
                  <a:pt x="3177" y="21848"/>
                  <a:pt x="3206" y="21894"/>
                </a:cubicBezTo>
                <a:cubicBezTo>
                  <a:pt x="3933" y="23134"/>
                  <a:pt x="4809" y="24374"/>
                  <a:pt x="5878" y="25443"/>
                </a:cubicBezTo>
                <a:cubicBezTo>
                  <a:pt x="6412" y="25977"/>
                  <a:pt x="7054" y="26426"/>
                  <a:pt x="7673" y="26875"/>
                </a:cubicBezTo>
                <a:cubicBezTo>
                  <a:pt x="8293" y="27323"/>
                  <a:pt x="8999" y="27687"/>
                  <a:pt x="9725" y="27943"/>
                </a:cubicBezTo>
                <a:cubicBezTo>
                  <a:pt x="10221" y="28199"/>
                  <a:pt x="10717" y="28359"/>
                  <a:pt x="11249" y="28491"/>
                </a:cubicBezTo>
                <a:lnTo>
                  <a:pt x="11249" y="28491"/>
                </a:lnTo>
                <a:cubicBezTo>
                  <a:pt x="10546" y="28339"/>
                  <a:pt x="9783" y="28159"/>
                  <a:pt x="9084" y="27772"/>
                </a:cubicBezTo>
                <a:cubicBezTo>
                  <a:pt x="8293" y="27409"/>
                  <a:pt x="7588" y="26960"/>
                  <a:pt x="6861" y="26426"/>
                </a:cubicBezTo>
                <a:cubicBezTo>
                  <a:pt x="5536" y="25272"/>
                  <a:pt x="4467" y="23946"/>
                  <a:pt x="3570" y="22514"/>
                </a:cubicBezTo>
                <a:cubicBezTo>
                  <a:pt x="3414" y="22266"/>
                  <a:pt x="3264" y="22012"/>
                  <a:pt x="3120" y="21754"/>
                </a:cubicBezTo>
                <a:close/>
                <a:moveTo>
                  <a:pt x="23359" y="29745"/>
                </a:moveTo>
                <a:lnTo>
                  <a:pt x="23359" y="29745"/>
                </a:lnTo>
                <a:cubicBezTo>
                  <a:pt x="23558" y="29803"/>
                  <a:pt x="23755" y="29859"/>
                  <a:pt x="23951" y="29914"/>
                </a:cubicBezTo>
                <a:lnTo>
                  <a:pt x="23951" y="29914"/>
                </a:lnTo>
                <a:cubicBezTo>
                  <a:pt x="23757" y="29855"/>
                  <a:pt x="23559" y="29798"/>
                  <a:pt x="23359" y="29745"/>
                </a:cubicBezTo>
                <a:close/>
                <a:moveTo>
                  <a:pt x="23951" y="29914"/>
                </a:moveTo>
                <a:cubicBezTo>
                  <a:pt x="24749" y="30159"/>
                  <a:pt x="25482" y="30453"/>
                  <a:pt x="26098" y="30786"/>
                </a:cubicBezTo>
                <a:cubicBezTo>
                  <a:pt x="26909" y="31269"/>
                  <a:pt x="27563" y="31839"/>
                  <a:pt x="28076" y="32465"/>
                </a:cubicBezTo>
                <a:lnTo>
                  <a:pt x="28076" y="32465"/>
                </a:lnTo>
                <a:cubicBezTo>
                  <a:pt x="28015" y="32380"/>
                  <a:pt x="27954" y="32298"/>
                  <a:pt x="27893" y="32218"/>
                </a:cubicBezTo>
                <a:cubicBezTo>
                  <a:pt x="27701" y="32047"/>
                  <a:pt x="27530" y="31769"/>
                  <a:pt x="27252" y="31598"/>
                </a:cubicBezTo>
                <a:cubicBezTo>
                  <a:pt x="27167" y="31513"/>
                  <a:pt x="27081" y="31427"/>
                  <a:pt x="26910" y="31320"/>
                </a:cubicBezTo>
                <a:lnTo>
                  <a:pt x="26547" y="31064"/>
                </a:lnTo>
                <a:cubicBezTo>
                  <a:pt x="26012" y="30701"/>
                  <a:pt x="25478" y="30444"/>
                  <a:pt x="24858" y="30166"/>
                </a:cubicBezTo>
                <a:cubicBezTo>
                  <a:pt x="24557" y="30083"/>
                  <a:pt x="24255" y="30000"/>
                  <a:pt x="23951" y="29914"/>
                </a:cubicBezTo>
                <a:close/>
                <a:moveTo>
                  <a:pt x="28076" y="32465"/>
                </a:moveTo>
                <a:cubicBezTo>
                  <a:pt x="28168" y="32593"/>
                  <a:pt x="28259" y="32728"/>
                  <a:pt x="28344" y="32868"/>
                </a:cubicBezTo>
                <a:lnTo>
                  <a:pt x="28344" y="32868"/>
                </a:lnTo>
                <a:cubicBezTo>
                  <a:pt x="28309" y="32800"/>
                  <a:pt x="28273" y="32733"/>
                  <a:pt x="28235" y="32667"/>
                </a:cubicBezTo>
                <a:cubicBezTo>
                  <a:pt x="28184" y="32599"/>
                  <a:pt x="28131" y="32531"/>
                  <a:pt x="28076" y="32465"/>
                </a:cubicBezTo>
                <a:close/>
                <a:moveTo>
                  <a:pt x="24908" y="28436"/>
                </a:moveTo>
                <a:lnTo>
                  <a:pt x="24908" y="28436"/>
                </a:lnTo>
                <a:cubicBezTo>
                  <a:pt x="25041" y="28476"/>
                  <a:pt x="25174" y="28519"/>
                  <a:pt x="25307" y="28563"/>
                </a:cubicBezTo>
                <a:cubicBezTo>
                  <a:pt x="26012" y="28841"/>
                  <a:pt x="26825" y="29183"/>
                  <a:pt x="27530" y="29632"/>
                </a:cubicBezTo>
                <a:cubicBezTo>
                  <a:pt x="28235" y="30081"/>
                  <a:pt x="28855" y="30701"/>
                  <a:pt x="29390" y="31427"/>
                </a:cubicBezTo>
                <a:cubicBezTo>
                  <a:pt x="29924" y="32133"/>
                  <a:pt x="30202" y="32923"/>
                  <a:pt x="30458" y="33736"/>
                </a:cubicBezTo>
                <a:cubicBezTo>
                  <a:pt x="30736" y="34527"/>
                  <a:pt x="30822" y="35339"/>
                  <a:pt x="30907" y="36130"/>
                </a:cubicBezTo>
                <a:cubicBezTo>
                  <a:pt x="30970" y="37318"/>
                  <a:pt x="30940" y="38507"/>
                  <a:pt x="30955" y="39661"/>
                </a:cubicBezTo>
                <a:lnTo>
                  <a:pt x="30955" y="39661"/>
                </a:lnTo>
                <a:cubicBezTo>
                  <a:pt x="30933" y="38481"/>
                  <a:pt x="30952" y="37262"/>
                  <a:pt x="30822" y="36044"/>
                </a:cubicBezTo>
                <a:cubicBezTo>
                  <a:pt x="30736" y="35253"/>
                  <a:pt x="30651" y="34356"/>
                  <a:pt x="30373" y="33565"/>
                </a:cubicBezTo>
                <a:cubicBezTo>
                  <a:pt x="30116" y="32752"/>
                  <a:pt x="29753" y="31962"/>
                  <a:pt x="29219" y="31235"/>
                </a:cubicBezTo>
                <a:cubicBezTo>
                  <a:pt x="28150" y="29910"/>
                  <a:pt x="26632" y="29012"/>
                  <a:pt x="25029" y="28478"/>
                </a:cubicBezTo>
                <a:cubicBezTo>
                  <a:pt x="24989" y="28463"/>
                  <a:pt x="24949" y="28450"/>
                  <a:pt x="24908" y="28436"/>
                </a:cubicBezTo>
                <a:close/>
                <a:moveTo>
                  <a:pt x="28344" y="32868"/>
                </a:moveTo>
                <a:cubicBezTo>
                  <a:pt x="28730" y="33622"/>
                  <a:pt x="28976" y="34523"/>
                  <a:pt x="29133" y="35424"/>
                </a:cubicBezTo>
                <a:cubicBezTo>
                  <a:pt x="29390" y="37476"/>
                  <a:pt x="29219" y="39785"/>
                  <a:pt x="29390" y="42114"/>
                </a:cubicBezTo>
                <a:cubicBezTo>
                  <a:pt x="29304" y="40597"/>
                  <a:pt x="29304" y="39165"/>
                  <a:pt x="29304" y="37733"/>
                </a:cubicBezTo>
                <a:cubicBezTo>
                  <a:pt x="29304" y="36322"/>
                  <a:pt x="29133" y="34975"/>
                  <a:pt x="28770" y="33821"/>
                </a:cubicBezTo>
                <a:cubicBezTo>
                  <a:pt x="28675" y="33477"/>
                  <a:pt x="28521" y="33160"/>
                  <a:pt x="28344" y="32868"/>
                </a:cubicBezTo>
                <a:close/>
                <a:moveTo>
                  <a:pt x="31817" y="45355"/>
                </a:moveTo>
                <a:cubicBezTo>
                  <a:pt x="32616" y="47562"/>
                  <a:pt x="34574" y="49323"/>
                  <a:pt x="36785" y="50386"/>
                </a:cubicBezTo>
                <a:cubicBezTo>
                  <a:pt x="37319" y="50664"/>
                  <a:pt x="37939" y="50835"/>
                  <a:pt x="38474" y="51091"/>
                </a:cubicBezTo>
                <a:cubicBezTo>
                  <a:pt x="37854" y="50835"/>
                  <a:pt x="37319" y="50664"/>
                  <a:pt x="36699" y="50386"/>
                </a:cubicBezTo>
                <a:cubicBezTo>
                  <a:pt x="34573" y="49323"/>
                  <a:pt x="32616" y="47562"/>
                  <a:pt x="31817" y="45355"/>
                </a:cubicBezTo>
                <a:close/>
                <a:moveTo>
                  <a:pt x="38474" y="51091"/>
                </a:moveTo>
                <a:lnTo>
                  <a:pt x="38474" y="51091"/>
                </a:lnTo>
                <a:cubicBezTo>
                  <a:pt x="39115" y="51284"/>
                  <a:pt x="39649" y="51540"/>
                  <a:pt x="40269" y="51733"/>
                </a:cubicBezTo>
                <a:cubicBezTo>
                  <a:pt x="41509" y="52075"/>
                  <a:pt x="42748" y="52353"/>
                  <a:pt x="44009" y="52523"/>
                </a:cubicBezTo>
                <a:cubicBezTo>
                  <a:pt x="44781" y="52630"/>
                  <a:pt x="45553" y="52712"/>
                  <a:pt x="46310" y="52712"/>
                </a:cubicBezTo>
                <a:cubicBezTo>
                  <a:pt x="46655" y="52712"/>
                  <a:pt x="46997" y="52695"/>
                  <a:pt x="47334" y="52655"/>
                </a:cubicBezTo>
                <a:lnTo>
                  <a:pt x="47334" y="52655"/>
                </a:lnTo>
                <a:cubicBezTo>
                  <a:pt x="46844" y="52748"/>
                  <a:pt x="46353" y="52787"/>
                  <a:pt x="45861" y="52787"/>
                </a:cubicBezTo>
                <a:cubicBezTo>
                  <a:pt x="45184" y="52787"/>
                  <a:pt x="44504" y="52714"/>
                  <a:pt x="43817" y="52609"/>
                </a:cubicBezTo>
                <a:cubicBezTo>
                  <a:pt x="42663" y="52438"/>
                  <a:pt x="41423" y="52075"/>
                  <a:pt x="40183" y="51733"/>
                </a:cubicBezTo>
                <a:cubicBezTo>
                  <a:pt x="39649" y="51540"/>
                  <a:pt x="39008" y="51369"/>
                  <a:pt x="38474" y="51091"/>
                </a:cubicBezTo>
                <a:close/>
                <a:moveTo>
                  <a:pt x="15794" y="0"/>
                </a:moveTo>
                <a:cubicBezTo>
                  <a:pt x="14900" y="0"/>
                  <a:pt x="14024" y="61"/>
                  <a:pt x="13188" y="157"/>
                </a:cubicBezTo>
                <a:cubicBezTo>
                  <a:pt x="12034" y="435"/>
                  <a:pt x="10880" y="606"/>
                  <a:pt x="9725" y="862"/>
                </a:cubicBezTo>
                <a:cubicBezTo>
                  <a:pt x="9191" y="1055"/>
                  <a:pt x="8657" y="1140"/>
                  <a:pt x="8015" y="1397"/>
                </a:cubicBezTo>
                <a:cubicBezTo>
                  <a:pt x="7759" y="1504"/>
                  <a:pt x="7481" y="1589"/>
                  <a:pt x="7225" y="1760"/>
                </a:cubicBezTo>
                <a:cubicBezTo>
                  <a:pt x="6947" y="1846"/>
                  <a:pt x="6605" y="1931"/>
                  <a:pt x="6327" y="2123"/>
                </a:cubicBezTo>
                <a:cubicBezTo>
                  <a:pt x="5258" y="2743"/>
                  <a:pt x="4275" y="3449"/>
                  <a:pt x="3484" y="4346"/>
                </a:cubicBezTo>
                <a:cubicBezTo>
                  <a:pt x="2586" y="5330"/>
                  <a:pt x="1967" y="6313"/>
                  <a:pt x="1432" y="7467"/>
                </a:cubicBezTo>
                <a:cubicBezTo>
                  <a:pt x="449" y="9690"/>
                  <a:pt x="107" y="12084"/>
                  <a:pt x="278" y="14499"/>
                </a:cubicBezTo>
                <a:cubicBezTo>
                  <a:pt x="535" y="16893"/>
                  <a:pt x="1261" y="19137"/>
                  <a:pt x="2330" y="21275"/>
                </a:cubicBezTo>
                <a:cubicBezTo>
                  <a:pt x="2586" y="21809"/>
                  <a:pt x="2864" y="22236"/>
                  <a:pt x="3206" y="22771"/>
                </a:cubicBezTo>
                <a:cubicBezTo>
                  <a:pt x="3484" y="23220"/>
                  <a:pt x="3848" y="23754"/>
                  <a:pt x="4190" y="24203"/>
                </a:cubicBezTo>
                <a:cubicBezTo>
                  <a:pt x="4916" y="25186"/>
                  <a:pt x="5707" y="26084"/>
                  <a:pt x="6690" y="26789"/>
                </a:cubicBezTo>
                <a:cubicBezTo>
                  <a:pt x="7673" y="27494"/>
                  <a:pt x="8742" y="28114"/>
                  <a:pt x="9896" y="28563"/>
                </a:cubicBezTo>
                <a:cubicBezTo>
                  <a:pt x="11051" y="28927"/>
                  <a:pt x="12205" y="29183"/>
                  <a:pt x="13466" y="29290"/>
                </a:cubicBezTo>
                <a:cubicBezTo>
                  <a:pt x="14319" y="29353"/>
                  <a:pt x="15160" y="29370"/>
                  <a:pt x="15989" y="29370"/>
                </a:cubicBezTo>
                <a:cubicBezTo>
                  <a:pt x="16896" y="29370"/>
                  <a:pt x="17789" y="29350"/>
                  <a:pt x="18669" y="29350"/>
                </a:cubicBezTo>
                <a:cubicBezTo>
                  <a:pt x="19162" y="29350"/>
                  <a:pt x="19650" y="29356"/>
                  <a:pt x="20135" y="29375"/>
                </a:cubicBezTo>
                <a:cubicBezTo>
                  <a:pt x="21203" y="29461"/>
                  <a:pt x="22272" y="29546"/>
                  <a:pt x="23255" y="29717"/>
                </a:cubicBezTo>
                <a:cubicBezTo>
                  <a:pt x="23290" y="29726"/>
                  <a:pt x="23324" y="29735"/>
                  <a:pt x="23359" y="29745"/>
                </a:cubicBezTo>
                <a:lnTo>
                  <a:pt x="23359" y="29745"/>
                </a:lnTo>
                <a:cubicBezTo>
                  <a:pt x="23232" y="29708"/>
                  <a:pt x="23105" y="29670"/>
                  <a:pt x="22977" y="29632"/>
                </a:cubicBezTo>
                <a:cubicBezTo>
                  <a:pt x="21731" y="29372"/>
                  <a:pt x="20413" y="29325"/>
                  <a:pt x="19062" y="29325"/>
                </a:cubicBezTo>
                <a:cubicBezTo>
                  <a:pt x="18279" y="29325"/>
                  <a:pt x="17485" y="29341"/>
                  <a:pt x="16686" y="29341"/>
                </a:cubicBezTo>
                <a:cubicBezTo>
                  <a:pt x="16028" y="29341"/>
                  <a:pt x="15366" y="29330"/>
                  <a:pt x="14706" y="29290"/>
                </a:cubicBezTo>
                <a:cubicBezTo>
                  <a:pt x="13188" y="29290"/>
                  <a:pt x="11670" y="29098"/>
                  <a:pt x="10260" y="28649"/>
                </a:cubicBezTo>
                <a:cubicBezTo>
                  <a:pt x="9533" y="28392"/>
                  <a:pt x="8828" y="28029"/>
                  <a:pt x="8122" y="27687"/>
                </a:cubicBezTo>
                <a:cubicBezTo>
                  <a:pt x="7481" y="27323"/>
                  <a:pt x="6861" y="26875"/>
                  <a:pt x="6241" y="26340"/>
                </a:cubicBezTo>
                <a:cubicBezTo>
                  <a:pt x="5087" y="25357"/>
                  <a:pt x="4190" y="24117"/>
                  <a:pt x="3399" y="22878"/>
                </a:cubicBezTo>
                <a:cubicBezTo>
                  <a:pt x="2586" y="21702"/>
                  <a:pt x="1881" y="20377"/>
                  <a:pt x="1432" y="18945"/>
                </a:cubicBezTo>
                <a:cubicBezTo>
                  <a:pt x="364" y="16188"/>
                  <a:pt x="0" y="13067"/>
                  <a:pt x="641" y="10053"/>
                </a:cubicBezTo>
                <a:cubicBezTo>
                  <a:pt x="812" y="9327"/>
                  <a:pt x="983" y="8621"/>
                  <a:pt x="1347" y="7916"/>
                </a:cubicBezTo>
                <a:cubicBezTo>
                  <a:pt x="1603" y="7189"/>
                  <a:pt x="1967" y="6484"/>
                  <a:pt x="2415" y="5864"/>
                </a:cubicBezTo>
                <a:cubicBezTo>
                  <a:pt x="3313" y="4517"/>
                  <a:pt x="4467" y="3363"/>
                  <a:pt x="5793" y="2572"/>
                </a:cubicBezTo>
                <a:cubicBezTo>
                  <a:pt x="6412" y="2123"/>
                  <a:pt x="7139" y="1846"/>
                  <a:pt x="7844" y="1504"/>
                </a:cubicBezTo>
                <a:cubicBezTo>
                  <a:pt x="8657" y="1226"/>
                  <a:pt x="9362" y="1140"/>
                  <a:pt x="10067" y="862"/>
                </a:cubicBezTo>
                <a:cubicBezTo>
                  <a:pt x="10431" y="777"/>
                  <a:pt x="10794" y="691"/>
                  <a:pt x="11136" y="606"/>
                </a:cubicBezTo>
                <a:lnTo>
                  <a:pt x="12205" y="435"/>
                </a:lnTo>
                <a:cubicBezTo>
                  <a:pt x="12931" y="263"/>
                  <a:pt x="13572" y="245"/>
                  <a:pt x="14280" y="182"/>
                </a:cubicBezTo>
                <a:lnTo>
                  <a:pt x="14280" y="182"/>
                </a:lnTo>
                <a:cubicBezTo>
                  <a:pt x="14143" y="207"/>
                  <a:pt x="14126" y="243"/>
                  <a:pt x="14706" y="243"/>
                </a:cubicBezTo>
                <a:lnTo>
                  <a:pt x="13551" y="328"/>
                </a:lnTo>
                <a:cubicBezTo>
                  <a:pt x="13359" y="328"/>
                  <a:pt x="13102" y="328"/>
                  <a:pt x="12931" y="435"/>
                </a:cubicBezTo>
                <a:lnTo>
                  <a:pt x="12397" y="520"/>
                </a:lnTo>
                <a:cubicBezTo>
                  <a:pt x="11670" y="691"/>
                  <a:pt x="10880" y="777"/>
                  <a:pt x="10153" y="1055"/>
                </a:cubicBezTo>
                <a:cubicBezTo>
                  <a:pt x="9448" y="1226"/>
                  <a:pt x="8742" y="1397"/>
                  <a:pt x="8015" y="1675"/>
                </a:cubicBezTo>
                <a:cubicBezTo>
                  <a:pt x="7225" y="1931"/>
                  <a:pt x="6519" y="2294"/>
                  <a:pt x="5878" y="2658"/>
                </a:cubicBezTo>
                <a:cubicBezTo>
                  <a:pt x="4553" y="3534"/>
                  <a:pt x="3399" y="4603"/>
                  <a:pt x="2501" y="5949"/>
                </a:cubicBezTo>
                <a:cubicBezTo>
                  <a:pt x="2052" y="6569"/>
                  <a:pt x="1710" y="7275"/>
                  <a:pt x="1432" y="8001"/>
                </a:cubicBezTo>
                <a:cubicBezTo>
                  <a:pt x="1176" y="8707"/>
                  <a:pt x="898" y="9519"/>
                  <a:pt x="812" y="10224"/>
                </a:cubicBezTo>
                <a:cubicBezTo>
                  <a:pt x="193" y="13259"/>
                  <a:pt x="535" y="16359"/>
                  <a:pt x="1603" y="19137"/>
                </a:cubicBezTo>
                <a:cubicBezTo>
                  <a:pt x="2138" y="20548"/>
                  <a:pt x="2864" y="21894"/>
                  <a:pt x="3655" y="23134"/>
                </a:cubicBezTo>
                <a:cubicBezTo>
                  <a:pt x="4467" y="24374"/>
                  <a:pt x="5451" y="25549"/>
                  <a:pt x="6690" y="26511"/>
                </a:cubicBezTo>
                <a:cubicBezTo>
                  <a:pt x="7844" y="27494"/>
                  <a:pt x="9277" y="28221"/>
                  <a:pt x="10687" y="28649"/>
                </a:cubicBezTo>
                <a:cubicBezTo>
                  <a:pt x="11499" y="28841"/>
                  <a:pt x="12205" y="29012"/>
                  <a:pt x="13017" y="29098"/>
                </a:cubicBezTo>
                <a:cubicBezTo>
                  <a:pt x="13722" y="29183"/>
                  <a:pt x="14428" y="29183"/>
                  <a:pt x="15240" y="29183"/>
                </a:cubicBezTo>
                <a:cubicBezTo>
                  <a:pt x="15879" y="29206"/>
                  <a:pt x="16512" y="29211"/>
                  <a:pt x="17137" y="29211"/>
                </a:cubicBezTo>
                <a:cubicBezTo>
                  <a:pt x="17605" y="29211"/>
                  <a:pt x="18069" y="29209"/>
                  <a:pt x="18530" y="29209"/>
                </a:cubicBezTo>
                <a:cubicBezTo>
                  <a:pt x="20274" y="29209"/>
                  <a:pt x="21966" y="29249"/>
                  <a:pt x="23619" y="29632"/>
                </a:cubicBezTo>
                <a:cubicBezTo>
                  <a:pt x="24858" y="29995"/>
                  <a:pt x="26183" y="30530"/>
                  <a:pt x="27167" y="31320"/>
                </a:cubicBezTo>
                <a:cubicBezTo>
                  <a:pt x="27359" y="31513"/>
                  <a:pt x="27615" y="31684"/>
                  <a:pt x="27786" y="31962"/>
                </a:cubicBezTo>
                <a:cubicBezTo>
                  <a:pt x="28064" y="32133"/>
                  <a:pt x="28150" y="32389"/>
                  <a:pt x="28321" y="32667"/>
                </a:cubicBezTo>
                <a:cubicBezTo>
                  <a:pt x="28684" y="33201"/>
                  <a:pt x="28962" y="33821"/>
                  <a:pt x="29048" y="34441"/>
                </a:cubicBezTo>
                <a:cubicBezTo>
                  <a:pt x="29390" y="35702"/>
                  <a:pt x="29496" y="37113"/>
                  <a:pt x="29496" y="38545"/>
                </a:cubicBezTo>
                <a:cubicBezTo>
                  <a:pt x="29496" y="40062"/>
                  <a:pt x="29496" y="41580"/>
                  <a:pt x="29753" y="43076"/>
                </a:cubicBezTo>
                <a:cubicBezTo>
                  <a:pt x="29667" y="43076"/>
                  <a:pt x="29582" y="43076"/>
                  <a:pt x="29582" y="43183"/>
                </a:cubicBezTo>
                <a:cubicBezTo>
                  <a:pt x="29667" y="44252"/>
                  <a:pt x="30031" y="45406"/>
                  <a:pt x="30458" y="46475"/>
                </a:cubicBezTo>
                <a:cubicBezTo>
                  <a:pt x="30993" y="47458"/>
                  <a:pt x="31634" y="48527"/>
                  <a:pt x="32425" y="49317"/>
                </a:cubicBezTo>
                <a:cubicBezTo>
                  <a:pt x="34113" y="50920"/>
                  <a:pt x="36165" y="51989"/>
                  <a:pt x="38217" y="52801"/>
                </a:cubicBezTo>
                <a:cubicBezTo>
                  <a:pt x="39286" y="53143"/>
                  <a:pt x="40269" y="53507"/>
                  <a:pt x="41338" y="53763"/>
                </a:cubicBezTo>
                <a:cubicBezTo>
                  <a:pt x="42406" y="54041"/>
                  <a:pt x="43475" y="54212"/>
                  <a:pt x="44629" y="54298"/>
                </a:cubicBezTo>
                <a:cubicBezTo>
                  <a:pt x="45206" y="54351"/>
                  <a:pt x="45783" y="54399"/>
                  <a:pt x="46361" y="54399"/>
                </a:cubicBezTo>
                <a:cubicBezTo>
                  <a:pt x="46938" y="54399"/>
                  <a:pt x="47515" y="54351"/>
                  <a:pt x="48092" y="54212"/>
                </a:cubicBezTo>
                <a:cubicBezTo>
                  <a:pt x="48733" y="54041"/>
                  <a:pt x="49353" y="53870"/>
                  <a:pt x="49887" y="53592"/>
                </a:cubicBezTo>
                <a:cubicBezTo>
                  <a:pt x="50507" y="53336"/>
                  <a:pt x="51041" y="52972"/>
                  <a:pt x="51490" y="52523"/>
                </a:cubicBezTo>
                <a:cubicBezTo>
                  <a:pt x="52281" y="51733"/>
                  <a:pt x="52816" y="50920"/>
                  <a:pt x="53264" y="50023"/>
                </a:cubicBezTo>
                <a:cubicBezTo>
                  <a:pt x="53628" y="49232"/>
                  <a:pt x="53884" y="48420"/>
                  <a:pt x="54077" y="47629"/>
                </a:cubicBezTo>
                <a:cubicBezTo>
                  <a:pt x="54248" y="46817"/>
                  <a:pt x="54333" y="46111"/>
                  <a:pt x="54504" y="45406"/>
                </a:cubicBezTo>
                <a:cubicBezTo>
                  <a:pt x="54504" y="45043"/>
                  <a:pt x="54611" y="44679"/>
                  <a:pt x="54611" y="44337"/>
                </a:cubicBezTo>
                <a:cubicBezTo>
                  <a:pt x="54611" y="44145"/>
                  <a:pt x="54611" y="43974"/>
                  <a:pt x="54696" y="43888"/>
                </a:cubicBezTo>
                <a:lnTo>
                  <a:pt x="54696" y="43717"/>
                </a:lnTo>
                <a:lnTo>
                  <a:pt x="54611" y="43803"/>
                </a:lnTo>
                <a:lnTo>
                  <a:pt x="54611" y="43974"/>
                </a:lnTo>
                <a:lnTo>
                  <a:pt x="54504" y="44508"/>
                </a:lnTo>
                <a:cubicBezTo>
                  <a:pt x="54419" y="44957"/>
                  <a:pt x="54333" y="45320"/>
                  <a:pt x="54333" y="45748"/>
                </a:cubicBezTo>
                <a:cubicBezTo>
                  <a:pt x="54162" y="46560"/>
                  <a:pt x="53970" y="47351"/>
                  <a:pt x="53713" y="48163"/>
                </a:cubicBezTo>
                <a:cubicBezTo>
                  <a:pt x="53435" y="48954"/>
                  <a:pt x="53093" y="49766"/>
                  <a:pt x="52730" y="50472"/>
                </a:cubicBezTo>
                <a:cubicBezTo>
                  <a:pt x="52281" y="51284"/>
                  <a:pt x="51661" y="51989"/>
                  <a:pt x="50956" y="52609"/>
                </a:cubicBezTo>
                <a:cubicBezTo>
                  <a:pt x="50229" y="53143"/>
                  <a:pt x="49353" y="53592"/>
                  <a:pt x="48455" y="53763"/>
                </a:cubicBezTo>
                <a:cubicBezTo>
                  <a:pt x="47558" y="54041"/>
                  <a:pt x="46681" y="54041"/>
                  <a:pt x="45869" y="54041"/>
                </a:cubicBezTo>
                <a:cubicBezTo>
                  <a:pt x="44095" y="54041"/>
                  <a:pt x="42492" y="53678"/>
                  <a:pt x="40803" y="53229"/>
                </a:cubicBezTo>
                <a:cubicBezTo>
                  <a:pt x="39286" y="52801"/>
                  <a:pt x="37597" y="52267"/>
                  <a:pt x="36080" y="51455"/>
                </a:cubicBezTo>
                <a:cubicBezTo>
                  <a:pt x="34562" y="50664"/>
                  <a:pt x="33130" y="49681"/>
                  <a:pt x="31976" y="48249"/>
                </a:cubicBezTo>
                <a:cubicBezTo>
                  <a:pt x="31441" y="47543"/>
                  <a:pt x="30993" y="46731"/>
                  <a:pt x="30651" y="45940"/>
                </a:cubicBezTo>
                <a:cubicBezTo>
                  <a:pt x="30373" y="45128"/>
                  <a:pt x="30116" y="44252"/>
                  <a:pt x="29924" y="43354"/>
                </a:cubicBezTo>
                <a:cubicBezTo>
                  <a:pt x="29667" y="41665"/>
                  <a:pt x="29667" y="39977"/>
                  <a:pt x="29667" y="38374"/>
                </a:cubicBezTo>
                <a:cubicBezTo>
                  <a:pt x="29667" y="37476"/>
                  <a:pt x="29667" y="36664"/>
                  <a:pt x="29582" y="35873"/>
                </a:cubicBezTo>
                <a:cubicBezTo>
                  <a:pt x="29496" y="35061"/>
                  <a:pt x="29304" y="34356"/>
                  <a:pt x="29133" y="33650"/>
                </a:cubicBezTo>
                <a:cubicBezTo>
                  <a:pt x="28855" y="32923"/>
                  <a:pt x="28428" y="32304"/>
                  <a:pt x="27979" y="31684"/>
                </a:cubicBezTo>
                <a:lnTo>
                  <a:pt x="27786" y="31513"/>
                </a:lnTo>
                <a:lnTo>
                  <a:pt x="27530" y="31320"/>
                </a:lnTo>
                <a:cubicBezTo>
                  <a:pt x="27444" y="31235"/>
                  <a:pt x="27252" y="31064"/>
                  <a:pt x="27081" y="30978"/>
                </a:cubicBezTo>
                <a:cubicBezTo>
                  <a:pt x="26825" y="30786"/>
                  <a:pt x="26461" y="30530"/>
                  <a:pt x="26098" y="30359"/>
                </a:cubicBezTo>
                <a:cubicBezTo>
                  <a:pt x="25478" y="29995"/>
                  <a:pt x="24687" y="29717"/>
                  <a:pt x="23961" y="29546"/>
                </a:cubicBezTo>
                <a:cubicBezTo>
                  <a:pt x="23170" y="29290"/>
                  <a:pt x="22443" y="29183"/>
                  <a:pt x="21652" y="29098"/>
                </a:cubicBezTo>
                <a:cubicBezTo>
                  <a:pt x="20713" y="28997"/>
                  <a:pt x="19745" y="28956"/>
                  <a:pt x="18764" y="28956"/>
                </a:cubicBezTo>
                <a:cubicBezTo>
                  <a:pt x="18071" y="28956"/>
                  <a:pt x="17371" y="28977"/>
                  <a:pt x="16672" y="29012"/>
                </a:cubicBezTo>
                <a:cubicBezTo>
                  <a:pt x="15130" y="29012"/>
                  <a:pt x="13409" y="29012"/>
                  <a:pt x="11777" y="28612"/>
                </a:cubicBezTo>
                <a:lnTo>
                  <a:pt x="11777" y="28612"/>
                </a:lnTo>
                <a:cubicBezTo>
                  <a:pt x="11834" y="28624"/>
                  <a:pt x="11891" y="28637"/>
                  <a:pt x="11948" y="28649"/>
                </a:cubicBezTo>
                <a:cubicBezTo>
                  <a:pt x="12654" y="28756"/>
                  <a:pt x="13466" y="28841"/>
                  <a:pt x="14171" y="28927"/>
                </a:cubicBezTo>
                <a:cubicBezTo>
                  <a:pt x="14521" y="28936"/>
                  <a:pt x="14869" y="28940"/>
                  <a:pt x="15215" y="28940"/>
                </a:cubicBezTo>
                <a:cubicBezTo>
                  <a:pt x="16529" y="28940"/>
                  <a:pt x="17820" y="28884"/>
                  <a:pt x="19085" y="28884"/>
                </a:cubicBezTo>
                <a:cubicBezTo>
                  <a:pt x="20384" y="28884"/>
                  <a:pt x="21655" y="28943"/>
                  <a:pt x="22892" y="29183"/>
                </a:cubicBezTo>
                <a:cubicBezTo>
                  <a:pt x="24324" y="29461"/>
                  <a:pt x="25649" y="29910"/>
                  <a:pt x="26718" y="30615"/>
                </a:cubicBezTo>
                <a:cubicBezTo>
                  <a:pt x="26996" y="30786"/>
                  <a:pt x="27252" y="30978"/>
                  <a:pt x="27530" y="31235"/>
                </a:cubicBezTo>
                <a:cubicBezTo>
                  <a:pt x="27615" y="31320"/>
                  <a:pt x="27786" y="31427"/>
                  <a:pt x="27893" y="31513"/>
                </a:cubicBezTo>
                <a:lnTo>
                  <a:pt x="28150" y="31855"/>
                </a:lnTo>
                <a:cubicBezTo>
                  <a:pt x="28599" y="32389"/>
                  <a:pt x="28855" y="32923"/>
                  <a:pt x="29133" y="33565"/>
                </a:cubicBezTo>
                <a:cubicBezTo>
                  <a:pt x="29753" y="35253"/>
                  <a:pt x="29667" y="37113"/>
                  <a:pt x="29753" y="39079"/>
                </a:cubicBezTo>
                <a:cubicBezTo>
                  <a:pt x="29753" y="41046"/>
                  <a:pt x="29753" y="42991"/>
                  <a:pt x="30373" y="44957"/>
                </a:cubicBezTo>
                <a:cubicBezTo>
                  <a:pt x="30651" y="45940"/>
                  <a:pt x="31099" y="46817"/>
                  <a:pt x="31634" y="47629"/>
                </a:cubicBezTo>
                <a:cubicBezTo>
                  <a:pt x="32168" y="48527"/>
                  <a:pt x="32874" y="49232"/>
                  <a:pt x="33664" y="49852"/>
                </a:cubicBezTo>
                <a:cubicBezTo>
                  <a:pt x="35182" y="51091"/>
                  <a:pt x="36977" y="51904"/>
                  <a:pt x="38751" y="52523"/>
                </a:cubicBezTo>
                <a:cubicBezTo>
                  <a:pt x="39649" y="52801"/>
                  <a:pt x="40440" y="53058"/>
                  <a:pt x="41423" y="53336"/>
                </a:cubicBezTo>
                <a:cubicBezTo>
                  <a:pt x="42321" y="53507"/>
                  <a:pt x="43197" y="53763"/>
                  <a:pt x="44095" y="53870"/>
                </a:cubicBezTo>
                <a:cubicBezTo>
                  <a:pt x="44790" y="53931"/>
                  <a:pt x="45485" y="53991"/>
                  <a:pt x="46143" y="53991"/>
                </a:cubicBezTo>
                <a:cubicBezTo>
                  <a:pt x="46415" y="53991"/>
                  <a:pt x="46681" y="53981"/>
                  <a:pt x="46938" y="53956"/>
                </a:cubicBezTo>
                <a:cubicBezTo>
                  <a:pt x="47921" y="53870"/>
                  <a:pt x="48904" y="53678"/>
                  <a:pt x="49802" y="53143"/>
                </a:cubicBezTo>
                <a:cubicBezTo>
                  <a:pt x="50336" y="52972"/>
                  <a:pt x="50678" y="52609"/>
                  <a:pt x="51127" y="52353"/>
                </a:cubicBezTo>
                <a:cubicBezTo>
                  <a:pt x="51490" y="51989"/>
                  <a:pt x="51832" y="51626"/>
                  <a:pt x="52110" y="51198"/>
                </a:cubicBezTo>
                <a:cubicBezTo>
                  <a:pt x="52645" y="50386"/>
                  <a:pt x="53093" y="49488"/>
                  <a:pt x="53350" y="48612"/>
                </a:cubicBezTo>
                <a:cubicBezTo>
                  <a:pt x="53713" y="47714"/>
                  <a:pt x="53884" y="46817"/>
                  <a:pt x="54077" y="45940"/>
                </a:cubicBezTo>
                <a:cubicBezTo>
                  <a:pt x="54162" y="45491"/>
                  <a:pt x="54248" y="45043"/>
                  <a:pt x="54333" y="44594"/>
                </a:cubicBezTo>
                <a:lnTo>
                  <a:pt x="54504" y="43974"/>
                </a:lnTo>
                <a:lnTo>
                  <a:pt x="54504" y="43803"/>
                </a:lnTo>
                <a:lnTo>
                  <a:pt x="54504" y="43611"/>
                </a:lnTo>
                <a:lnTo>
                  <a:pt x="54611" y="43354"/>
                </a:lnTo>
                <a:cubicBezTo>
                  <a:pt x="54782" y="42734"/>
                  <a:pt x="55038" y="42200"/>
                  <a:pt x="55487" y="41665"/>
                </a:cubicBezTo>
                <a:cubicBezTo>
                  <a:pt x="56022" y="40939"/>
                  <a:pt x="56641" y="40404"/>
                  <a:pt x="57283" y="39870"/>
                </a:cubicBezTo>
                <a:cubicBezTo>
                  <a:pt x="58437" y="38994"/>
                  <a:pt x="59420" y="38267"/>
                  <a:pt x="59313" y="38096"/>
                </a:cubicBezTo>
                <a:lnTo>
                  <a:pt x="59313" y="38096"/>
                </a:lnTo>
                <a:cubicBezTo>
                  <a:pt x="59313" y="38096"/>
                  <a:pt x="59057" y="38182"/>
                  <a:pt x="58351" y="38459"/>
                </a:cubicBezTo>
                <a:cubicBezTo>
                  <a:pt x="57817" y="38716"/>
                  <a:pt x="56748" y="39250"/>
                  <a:pt x="55487" y="40233"/>
                </a:cubicBezTo>
                <a:cubicBezTo>
                  <a:pt x="55231" y="40511"/>
                  <a:pt x="54867" y="40853"/>
                  <a:pt x="54611" y="41302"/>
                </a:cubicBezTo>
                <a:cubicBezTo>
                  <a:pt x="54248" y="41665"/>
                  <a:pt x="53970" y="42200"/>
                  <a:pt x="53799" y="42649"/>
                </a:cubicBezTo>
                <a:cubicBezTo>
                  <a:pt x="53628" y="43183"/>
                  <a:pt x="53542" y="43611"/>
                  <a:pt x="53542" y="43888"/>
                </a:cubicBezTo>
                <a:cubicBezTo>
                  <a:pt x="53435" y="44252"/>
                  <a:pt x="53435" y="44423"/>
                  <a:pt x="53435" y="44423"/>
                </a:cubicBezTo>
                <a:cubicBezTo>
                  <a:pt x="53373" y="44647"/>
                  <a:pt x="53323" y="44732"/>
                  <a:pt x="53283" y="44732"/>
                </a:cubicBezTo>
                <a:cubicBezTo>
                  <a:pt x="53214" y="44732"/>
                  <a:pt x="53179" y="44470"/>
                  <a:pt x="53179" y="44252"/>
                </a:cubicBezTo>
                <a:cubicBezTo>
                  <a:pt x="53008" y="45491"/>
                  <a:pt x="52730" y="46731"/>
                  <a:pt x="52367" y="47885"/>
                </a:cubicBezTo>
                <a:cubicBezTo>
                  <a:pt x="51939" y="49146"/>
                  <a:pt x="51490" y="50215"/>
                  <a:pt x="50593" y="51091"/>
                </a:cubicBezTo>
                <a:cubicBezTo>
                  <a:pt x="49888" y="51891"/>
                  <a:pt x="48962" y="52335"/>
                  <a:pt x="47937" y="52543"/>
                </a:cubicBezTo>
                <a:lnTo>
                  <a:pt x="47937" y="52543"/>
                </a:lnTo>
                <a:cubicBezTo>
                  <a:pt x="48998" y="52266"/>
                  <a:pt x="50028" y="51747"/>
                  <a:pt x="50678" y="50920"/>
                </a:cubicBezTo>
                <a:cubicBezTo>
                  <a:pt x="51490" y="50023"/>
                  <a:pt x="52025" y="48869"/>
                  <a:pt x="52367" y="47629"/>
                </a:cubicBezTo>
                <a:cubicBezTo>
                  <a:pt x="52730" y="46475"/>
                  <a:pt x="52901" y="45214"/>
                  <a:pt x="53093" y="43888"/>
                </a:cubicBezTo>
                <a:cubicBezTo>
                  <a:pt x="53093" y="43803"/>
                  <a:pt x="53093" y="43760"/>
                  <a:pt x="53083" y="43760"/>
                </a:cubicBezTo>
                <a:cubicBezTo>
                  <a:pt x="53072" y="43760"/>
                  <a:pt x="53051" y="43803"/>
                  <a:pt x="53008" y="43888"/>
                </a:cubicBezTo>
                <a:cubicBezTo>
                  <a:pt x="52901" y="44145"/>
                  <a:pt x="52730" y="44786"/>
                  <a:pt x="52474" y="45855"/>
                </a:cubicBezTo>
                <a:cubicBezTo>
                  <a:pt x="52367" y="46197"/>
                  <a:pt x="52281" y="46646"/>
                  <a:pt x="52110" y="47265"/>
                </a:cubicBezTo>
                <a:cubicBezTo>
                  <a:pt x="51939" y="47800"/>
                  <a:pt x="51747" y="48420"/>
                  <a:pt x="51490" y="49146"/>
                </a:cubicBezTo>
                <a:cubicBezTo>
                  <a:pt x="51127" y="49766"/>
                  <a:pt x="50764" y="50386"/>
                  <a:pt x="50144" y="50920"/>
                </a:cubicBezTo>
                <a:cubicBezTo>
                  <a:pt x="49609" y="51455"/>
                  <a:pt x="48904" y="51904"/>
                  <a:pt x="48092" y="52160"/>
                </a:cubicBezTo>
                <a:cubicBezTo>
                  <a:pt x="47452" y="52330"/>
                  <a:pt x="46759" y="52399"/>
                  <a:pt x="46049" y="52399"/>
                </a:cubicBezTo>
                <a:cubicBezTo>
                  <a:pt x="44887" y="52399"/>
                  <a:pt x="43679" y="52215"/>
                  <a:pt x="42577" y="51989"/>
                </a:cubicBezTo>
                <a:cubicBezTo>
                  <a:pt x="41594" y="51818"/>
                  <a:pt x="40718" y="51540"/>
                  <a:pt x="39820" y="51284"/>
                </a:cubicBezTo>
                <a:cubicBezTo>
                  <a:pt x="39457" y="51091"/>
                  <a:pt x="39008" y="51006"/>
                  <a:pt x="38666" y="50835"/>
                </a:cubicBezTo>
                <a:cubicBezTo>
                  <a:pt x="38217" y="50664"/>
                  <a:pt x="37854" y="50557"/>
                  <a:pt x="37512" y="50386"/>
                </a:cubicBezTo>
                <a:cubicBezTo>
                  <a:pt x="37319" y="50301"/>
                  <a:pt x="37063" y="50130"/>
                  <a:pt x="36870" y="50023"/>
                </a:cubicBezTo>
                <a:cubicBezTo>
                  <a:pt x="36614" y="49937"/>
                  <a:pt x="36336" y="49852"/>
                  <a:pt x="36165" y="49681"/>
                </a:cubicBezTo>
                <a:lnTo>
                  <a:pt x="35545" y="49232"/>
                </a:lnTo>
                <a:cubicBezTo>
                  <a:pt x="35267" y="49146"/>
                  <a:pt x="35096" y="48954"/>
                  <a:pt x="34925" y="48783"/>
                </a:cubicBezTo>
                <a:cubicBezTo>
                  <a:pt x="34113" y="48163"/>
                  <a:pt x="33408" y="47458"/>
                  <a:pt x="32874" y="46646"/>
                </a:cubicBezTo>
                <a:cubicBezTo>
                  <a:pt x="32339" y="45855"/>
                  <a:pt x="31976" y="44872"/>
                  <a:pt x="31719" y="43888"/>
                </a:cubicBezTo>
                <a:cubicBezTo>
                  <a:pt x="31527" y="42905"/>
                  <a:pt x="31441" y="41836"/>
                  <a:pt x="31356" y="40768"/>
                </a:cubicBezTo>
                <a:lnTo>
                  <a:pt x="31356" y="37391"/>
                </a:lnTo>
                <a:cubicBezTo>
                  <a:pt x="31270" y="36236"/>
                  <a:pt x="31185" y="34975"/>
                  <a:pt x="30907" y="33821"/>
                </a:cubicBezTo>
                <a:cubicBezTo>
                  <a:pt x="30565" y="32582"/>
                  <a:pt x="29924" y="31320"/>
                  <a:pt x="29048" y="30444"/>
                </a:cubicBezTo>
                <a:cubicBezTo>
                  <a:pt x="28064" y="29461"/>
                  <a:pt x="26910" y="28841"/>
                  <a:pt x="25841" y="28392"/>
                </a:cubicBezTo>
                <a:cubicBezTo>
                  <a:pt x="24687" y="27943"/>
                  <a:pt x="23426" y="27580"/>
                  <a:pt x="22272" y="27494"/>
                </a:cubicBezTo>
                <a:cubicBezTo>
                  <a:pt x="21118" y="27323"/>
                  <a:pt x="19878" y="27323"/>
                  <a:pt x="18809" y="27323"/>
                </a:cubicBezTo>
                <a:cubicBezTo>
                  <a:pt x="18064" y="27323"/>
                  <a:pt x="17329" y="27332"/>
                  <a:pt x="16608" y="27332"/>
                </a:cubicBezTo>
                <a:cubicBezTo>
                  <a:pt x="15074" y="27332"/>
                  <a:pt x="13600" y="27293"/>
                  <a:pt x="12205" y="27046"/>
                </a:cubicBezTo>
                <a:cubicBezTo>
                  <a:pt x="11222" y="26789"/>
                  <a:pt x="10260" y="26511"/>
                  <a:pt x="9362" y="25977"/>
                </a:cubicBezTo>
                <a:cubicBezTo>
                  <a:pt x="8464" y="25549"/>
                  <a:pt x="7673" y="24908"/>
                  <a:pt x="6947" y="24203"/>
                </a:cubicBezTo>
                <a:cubicBezTo>
                  <a:pt x="6327" y="23498"/>
                  <a:pt x="5622" y="22685"/>
                  <a:pt x="5087" y="21809"/>
                </a:cubicBezTo>
                <a:cubicBezTo>
                  <a:pt x="4553" y="20911"/>
                  <a:pt x="4104" y="20014"/>
                  <a:pt x="3655" y="19030"/>
                </a:cubicBezTo>
                <a:cubicBezTo>
                  <a:pt x="2501" y="16359"/>
                  <a:pt x="2138" y="13259"/>
                  <a:pt x="2779" y="10481"/>
                </a:cubicBezTo>
                <a:cubicBezTo>
                  <a:pt x="3035" y="9070"/>
                  <a:pt x="3655" y="7809"/>
                  <a:pt x="4467" y="6655"/>
                </a:cubicBezTo>
                <a:cubicBezTo>
                  <a:pt x="5258" y="5501"/>
                  <a:pt x="6412" y="4603"/>
                  <a:pt x="7673" y="3983"/>
                </a:cubicBezTo>
                <a:cubicBezTo>
                  <a:pt x="7759" y="3898"/>
                  <a:pt x="7930" y="3812"/>
                  <a:pt x="8122" y="3812"/>
                </a:cubicBezTo>
                <a:lnTo>
                  <a:pt x="8550" y="3534"/>
                </a:lnTo>
                <a:cubicBezTo>
                  <a:pt x="8913" y="3449"/>
                  <a:pt x="9277" y="3363"/>
                  <a:pt x="9619" y="3278"/>
                </a:cubicBezTo>
                <a:lnTo>
                  <a:pt x="10794" y="2914"/>
                </a:lnTo>
                <a:lnTo>
                  <a:pt x="11328" y="2829"/>
                </a:lnTo>
                <a:cubicBezTo>
                  <a:pt x="11499" y="2743"/>
                  <a:pt x="11670" y="2743"/>
                  <a:pt x="11863" y="2743"/>
                </a:cubicBezTo>
                <a:cubicBezTo>
                  <a:pt x="12568" y="2572"/>
                  <a:pt x="13359" y="2380"/>
                  <a:pt x="14086" y="2294"/>
                </a:cubicBezTo>
                <a:cubicBezTo>
                  <a:pt x="14428" y="2294"/>
                  <a:pt x="14791" y="2209"/>
                  <a:pt x="15154" y="2209"/>
                </a:cubicBezTo>
                <a:lnTo>
                  <a:pt x="16309" y="2209"/>
                </a:lnTo>
                <a:cubicBezTo>
                  <a:pt x="17741" y="2294"/>
                  <a:pt x="19151" y="2465"/>
                  <a:pt x="20498" y="3000"/>
                </a:cubicBezTo>
                <a:cubicBezTo>
                  <a:pt x="21738" y="3641"/>
                  <a:pt x="22892" y="4432"/>
                  <a:pt x="23961" y="5501"/>
                </a:cubicBezTo>
                <a:cubicBezTo>
                  <a:pt x="24153" y="5672"/>
                  <a:pt x="24324" y="5864"/>
                  <a:pt x="24409" y="6035"/>
                </a:cubicBezTo>
                <a:lnTo>
                  <a:pt x="24944" y="6655"/>
                </a:lnTo>
                <a:cubicBezTo>
                  <a:pt x="25307" y="7104"/>
                  <a:pt x="25564" y="7467"/>
                  <a:pt x="25927" y="7916"/>
                </a:cubicBezTo>
                <a:cubicBezTo>
                  <a:pt x="26547" y="8792"/>
                  <a:pt x="27081" y="9690"/>
                  <a:pt x="27701" y="10588"/>
                </a:cubicBezTo>
                <a:cubicBezTo>
                  <a:pt x="28855" y="12447"/>
                  <a:pt x="30031" y="14414"/>
                  <a:pt x="31356" y="16188"/>
                </a:cubicBezTo>
                <a:cubicBezTo>
                  <a:pt x="32788" y="18069"/>
                  <a:pt x="34391" y="19757"/>
                  <a:pt x="36251" y="21082"/>
                </a:cubicBezTo>
                <a:cubicBezTo>
                  <a:pt x="38217" y="22514"/>
                  <a:pt x="40269" y="23498"/>
                  <a:pt x="42492" y="24203"/>
                </a:cubicBezTo>
                <a:cubicBezTo>
                  <a:pt x="44629" y="24908"/>
                  <a:pt x="46852" y="25186"/>
                  <a:pt x="49075" y="25272"/>
                </a:cubicBezTo>
                <a:cubicBezTo>
                  <a:pt x="49609" y="25357"/>
                  <a:pt x="50144" y="25357"/>
                  <a:pt x="50678" y="25357"/>
                </a:cubicBezTo>
                <a:lnTo>
                  <a:pt x="51405" y="25357"/>
                </a:lnTo>
                <a:cubicBezTo>
                  <a:pt x="51661" y="25357"/>
                  <a:pt x="51832" y="25443"/>
                  <a:pt x="52110" y="25443"/>
                </a:cubicBezTo>
                <a:cubicBezTo>
                  <a:pt x="53008" y="25549"/>
                  <a:pt x="53970" y="25806"/>
                  <a:pt x="54953" y="25977"/>
                </a:cubicBezTo>
                <a:cubicBezTo>
                  <a:pt x="55487" y="26169"/>
                  <a:pt x="56022" y="26255"/>
                  <a:pt x="56556" y="26340"/>
                </a:cubicBezTo>
                <a:lnTo>
                  <a:pt x="56919" y="26340"/>
                </a:lnTo>
                <a:cubicBezTo>
                  <a:pt x="57005" y="26426"/>
                  <a:pt x="57090" y="26426"/>
                  <a:pt x="57176" y="26426"/>
                </a:cubicBezTo>
                <a:cubicBezTo>
                  <a:pt x="57454" y="26511"/>
                  <a:pt x="57625" y="26511"/>
                  <a:pt x="57817" y="26618"/>
                </a:cubicBezTo>
                <a:cubicBezTo>
                  <a:pt x="58159" y="26704"/>
                  <a:pt x="58608" y="26960"/>
                  <a:pt x="58886" y="27152"/>
                </a:cubicBezTo>
                <a:cubicBezTo>
                  <a:pt x="59228" y="27323"/>
                  <a:pt x="59591" y="27580"/>
                  <a:pt x="59848" y="27858"/>
                </a:cubicBezTo>
                <a:cubicBezTo>
                  <a:pt x="61023" y="28927"/>
                  <a:pt x="61643" y="30530"/>
                  <a:pt x="61643" y="32047"/>
                </a:cubicBezTo>
                <a:cubicBezTo>
                  <a:pt x="61643" y="33372"/>
                  <a:pt x="61194" y="34441"/>
                  <a:pt x="60745" y="35253"/>
                </a:cubicBezTo>
                <a:cubicBezTo>
                  <a:pt x="60296" y="36044"/>
                  <a:pt x="59762" y="36493"/>
                  <a:pt x="59313" y="36856"/>
                </a:cubicBezTo>
                <a:cubicBezTo>
                  <a:pt x="59142" y="37027"/>
                  <a:pt x="58971" y="37113"/>
                  <a:pt x="58886" y="37198"/>
                </a:cubicBezTo>
                <a:cubicBezTo>
                  <a:pt x="58779" y="37305"/>
                  <a:pt x="58693" y="37391"/>
                  <a:pt x="58608" y="37476"/>
                </a:cubicBezTo>
                <a:cubicBezTo>
                  <a:pt x="58565" y="37519"/>
                  <a:pt x="58587" y="37540"/>
                  <a:pt x="58653" y="37540"/>
                </a:cubicBezTo>
                <a:cubicBezTo>
                  <a:pt x="58720" y="37540"/>
                  <a:pt x="58832" y="37519"/>
                  <a:pt x="58971" y="37476"/>
                </a:cubicBezTo>
                <a:cubicBezTo>
                  <a:pt x="59057" y="37391"/>
                  <a:pt x="59228" y="37305"/>
                  <a:pt x="59506" y="37198"/>
                </a:cubicBezTo>
                <a:cubicBezTo>
                  <a:pt x="59677" y="37113"/>
                  <a:pt x="59954" y="37027"/>
                  <a:pt x="60211" y="36771"/>
                </a:cubicBezTo>
                <a:cubicBezTo>
                  <a:pt x="60660" y="36407"/>
                  <a:pt x="61280" y="35873"/>
                  <a:pt x="61814" y="34975"/>
                </a:cubicBezTo>
                <a:cubicBezTo>
                  <a:pt x="62263" y="34099"/>
                  <a:pt x="62626" y="33030"/>
                  <a:pt x="62626" y="31684"/>
                </a:cubicBezTo>
                <a:cubicBezTo>
                  <a:pt x="62626" y="30359"/>
                  <a:pt x="62177" y="28927"/>
                  <a:pt x="61194" y="27580"/>
                </a:cubicBezTo>
                <a:cubicBezTo>
                  <a:pt x="61280" y="27580"/>
                  <a:pt x="61365" y="27494"/>
                  <a:pt x="61365" y="27494"/>
                </a:cubicBezTo>
                <a:cubicBezTo>
                  <a:pt x="62348" y="28841"/>
                  <a:pt x="62712" y="30166"/>
                  <a:pt x="62883" y="31235"/>
                </a:cubicBezTo>
                <a:cubicBezTo>
                  <a:pt x="62968" y="32304"/>
                  <a:pt x="62883" y="33116"/>
                  <a:pt x="62712" y="33736"/>
                </a:cubicBezTo>
                <a:cubicBezTo>
                  <a:pt x="62626" y="34356"/>
                  <a:pt x="62434" y="34719"/>
                  <a:pt x="62348" y="34975"/>
                </a:cubicBezTo>
                <a:cubicBezTo>
                  <a:pt x="62263" y="35253"/>
                  <a:pt x="62263" y="35424"/>
                  <a:pt x="62263" y="35510"/>
                </a:cubicBezTo>
                <a:cubicBezTo>
                  <a:pt x="62263" y="35525"/>
                  <a:pt x="62269" y="35532"/>
                  <a:pt x="62279" y="35532"/>
                </a:cubicBezTo>
                <a:cubicBezTo>
                  <a:pt x="62326" y="35532"/>
                  <a:pt x="62469" y="35393"/>
                  <a:pt x="62626" y="35253"/>
                </a:cubicBezTo>
                <a:cubicBezTo>
                  <a:pt x="62662" y="35217"/>
                  <a:pt x="62714" y="35177"/>
                  <a:pt x="62748" y="35177"/>
                </a:cubicBezTo>
                <a:cubicBezTo>
                  <a:pt x="62795" y="35177"/>
                  <a:pt x="62810" y="35251"/>
                  <a:pt x="62712" y="35510"/>
                </a:cubicBezTo>
                <a:cubicBezTo>
                  <a:pt x="63503" y="33907"/>
                  <a:pt x="63780" y="32047"/>
                  <a:pt x="63417" y="30359"/>
                </a:cubicBezTo>
                <a:cubicBezTo>
                  <a:pt x="63161" y="29461"/>
                  <a:pt x="62883" y="28563"/>
                  <a:pt x="62348" y="27858"/>
                </a:cubicBezTo>
                <a:cubicBezTo>
                  <a:pt x="61900" y="27046"/>
                  <a:pt x="61280" y="26340"/>
                  <a:pt x="60574" y="25806"/>
                </a:cubicBezTo>
                <a:cubicBezTo>
                  <a:pt x="59848" y="25272"/>
                  <a:pt x="59057" y="24823"/>
                  <a:pt x="58245" y="24566"/>
                </a:cubicBezTo>
                <a:lnTo>
                  <a:pt x="57539" y="24374"/>
                </a:lnTo>
                <a:lnTo>
                  <a:pt x="56919" y="24288"/>
                </a:lnTo>
                <a:cubicBezTo>
                  <a:pt x="56556" y="24203"/>
                  <a:pt x="56214" y="24117"/>
                  <a:pt x="55851" y="24032"/>
                </a:cubicBezTo>
                <a:cubicBezTo>
                  <a:pt x="55145" y="23840"/>
                  <a:pt x="54333" y="23669"/>
                  <a:pt x="53542" y="23498"/>
                </a:cubicBezTo>
                <a:cubicBezTo>
                  <a:pt x="53093" y="23412"/>
                  <a:pt x="52730" y="23305"/>
                  <a:pt x="52281" y="23220"/>
                </a:cubicBezTo>
                <a:cubicBezTo>
                  <a:pt x="51832" y="23220"/>
                  <a:pt x="51405" y="23220"/>
                  <a:pt x="50956" y="23134"/>
                </a:cubicBezTo>
                <a:lnTo>
                  <a:pt x="49609" y="23134"/>
                </a:lnTo>
                <a:cubicBezTo>
                  <a:pt x="49353" y="23134"/>
                  <a:pt x="49075" y="23134"/>
                  <a:pt x="48819" y="23049"/>
                </a:cubicBezTo>
                <a:cubicBezTo>
                  <a:pt x="48455" y="23049"/>
                  <a:pt x="48199" y="23049"/>
                  <a:pt x="47921" y="22963"/>
                </a:cubicBezTo>
                <a:cubicBezTo>
                  <a:pt x="47387" y="22963"/>
                  <a:pt x="46767" y="22878"/>
                  <a:pt x="46318" y="22771"/>
                </a:cubicBezTo>
                <a:cubicBezTo>
                  <a:pt x="45783" y="22685"/>
                  <a:pt x="45335" y="22600"/>
                  <a:pt x="44886" y="22514"/>
                </a:cubicBezTo>
                <a:cubicBezTo>
                  <a:pt x="42748" y="22065"/>
                  <a:pt x="40718" y="21360"/>
                  <a:pt x="38837" y="20206"/>
                </a:cubicBezTo>
                <a:cubicBezTo>
                  <a:pt x="36977" y="19137"/>
                  <a:pt x="35374" y="17620"/>
                  <a:pt x="33942" y="15931"/>
                </a:cubicBezTo>
                <a:cubicBezTo>
                  <a:pt x="32510" y="14328"/>
                  <a:pt x="31356" y="12362"/>
                  <a:pt x="30202" y="10481"/>
                </a:cubicBezTo>
                <a:cubicBezTo>
                  <a:pt x="28962" y="8536"/>
                  <a:pt x="27786" y="6569"/>
                  <a:pt x="26183" y="4795"/>
                </a:cubicBezTo>
                <a:cubicBezTo>
                  <a:pt x="25478" y="3898"/>
                  <a:pt x="24580" y="3000"/>
                  <a:pt x="23619" y="2294"/>
                </a:cubicBezTo>
                <a:cubicBezTo>
                  <a:pt x="23084" y="1931"/>
                  <a:pt x="22550" y="1589"/>
                  <a:pt x="22015" y="1311"/>
                </a:cubicBezTo>
                <a:cubicBezTo>
                  <a:pt x="21738" y="1226"/>
                  <a:pt x="21481" y="1055"/>
                  <a:pt x="21118" y="969"/>
                </a:cubicBezTo>
                <a:lnTo>
                  <a:pt x="20306" y="606"/>
                </a:lnTo>
                <a:cubicBezTo>
                  <a:pt x="18812" y="166"/>
                  <a:pt x="17277" y="0"/>
                  <a:pt x="157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3" name="Google Shape;843;p16"/>
          <p:cNvGrpSpPr/>
          <p:nvPr/>
        </p:nvGrpSpPr>
        <p:grpSpPr>
          <a:xfrm rot="10800000" flipH="1">
            <a:off x="7148147" y="350187"/>
            <a:ext cx="539040" cy="439571"/>
            <a:chOff x="6741375" y="2285650"/>
            <a:chExt cx="603425" cy="492075"/>
          </a:xfrm>
        </p:grpSpPr>
        <p:sp>
          <p:nvSpPr>
            <p:cNvPr id="844" name="Google Shape;844;p16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9">
  <p:cSld name="CUSTOM_11_1_1_1_1_1_1_1_1">
    <p:bg>
      <p:bgPr>
        <a:solidFill>
          <a:srgbClr val="F3F3F3"/>
        </a:solidFill>
        <a:effectLst/>
      </p:bgPr>
    </p:bg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7"/>
          <p:cNvSpPr/>
          <p:nvPr/>
        </p:nvSpPr>
        <p:spPr>
          <a:xfrm rot="296852" flipH="1">
            <a:off x="7056039" y="-29758"/>
            <a:ext cx="2139041" cy="182703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7"/>
          <p:cNvSpPr/>
          <p:nvPr/>
        </p:nvSpPr>
        <p:spPr>
          <a:xfrm rot="296852" flipH="1">
            <a:off x="6981715" y="-74904"/>
            <a:ext cx="2264538" cy="1918180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7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7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8" name="Google Shape;868;p1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69" name="Google Shape;869;p17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870" name="Google Shape;870;p17"/>
          <p:cNvGrpSpPr/>
          <p:nvPr/>
        </p:nvGrpSpPr>
        <p:grpSpPr>
          <a:xfrm>
            <a:off x="0" y="3319463"/>
            <a:ext cx="2105173" cy="1906823"/>
            <a:chOff x="0" y="3768325"/>
            <a:chExt cx="1554322" cy="1407769"/>
          </a:xfrm>
        </p:grpSpPr>
        <p:sp>
          <p:nvSpPr>
            <p:cNvPr id="871" name="Google Shape;871;p17"/>
            <p:cNvSpPr/>
            <p:nvPr/>
          </p:nvSpPr>
          <p:spPr>
            <a:xfrm rot="10800000" flipH="1">
              <a:off x="73163" y="3829880"/>
              <a:ext cx="1474793" cy="1279898"/>
            </a:xfrm>
            <a:custGeom>
              <a:avLst/>
              <a:gdLst/>
              <a:ahLst/>
              <a:cxnLst/>
              <a:rect l="l" t="t" r="r" b="b"/>
              <a:pathLst>
                <a:path w="39629" h="34392" extrusionOk="0">
                  <a:moveTo>
                    <a:pt x="7407" y="1"/>
                  </a:moveTo>
                  <a:cubicBezTo>
                    <a:pt x="3419" y="1"/>
                    <a:pt x="1" y="1625"/>
                    <a:pt x="1" y="1625"/>
                  </a:cubicBezTo>
                  <a:lnTo>
                    <a:pt x="1" y="29582"/>
                  </a:lnTo>
                  <a:cubicBezTo>
                    <a:pt x="1" y="29582"/>
                    <a:pt x="3378" y="34391"/>
                    <a:pt x="10410" y="34391"/>
                  </a:cubicBezTo>
                  <a:cubicBezTo>
                    <a:pt x="17464" y="34391"/>
                    <a:pt x="20926" y="30116"/>
                    <a:pt x="23341" y="20690"/>
                  </a:cubicBezTo>
                  <a:cubicBezTo>
                    <a:pt x="24838" y="14449"/>
                    <a:pt x="28578" y="17377"/>
                    <a:pt x="35717" y="11606"/>
                  </a:cubicBezTo>
                  <a:cubicBezTo>
                    <a:pt x="39628" y="8400"/>
                    <a:pt x="37320" y="1625"/>
                    <a:pt x="37320" y="1625"/>
                  </a:cubicBezTo>
                  <a:lnTo>
                    <a:pt x="28151" y="1625"/>
                  </a:lnTo>
                  <a:cubicBezTo>
                    <a:pt x="28151" y="6592"/>
                    <a:pt x="25297" y="9382"/>
                    <a:pt x="22331" y="9382"/>
                  </a:cubicBezTo>
                  <a:cubicBezTo>
                    <a:pt x="20460" y="9382"/>
                    <a:pt x="18544" y="8272"/>
                    <a:pt x="17271" y="5899"/>
                  </a:cubicBezTo>
                  <a:cubicBezTo>
                    <a:pt x="14818" y="1243"/>
                    <a:pt x="10895" y="1"/>
                    <a:pt x="7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 rot="10800000" flipH="1">
              <a:off x="0" y="3768325"/>
              <a:ext cx="1554322" cy="1407769"/>
            </a:xfrm>
            <a:custGeom>
              <a:avLst/>
              <a:gdLst/>
              <a:ahLst/>
              <a:cxnLst/>
              <a:rect l="l" t="t" r="r" b="b"/>
              <a:pathLst>
                <a:path w="41766" h="37828" extrusionOk="0">
                  <a:moveTo>
                    <a:pt x="9982" y="30"/>
                  </a:moveTo>
                  <a:lnTo>
                    <a:pt x="9982" y="30"/>
                  </a:lnTo>
                  <a:cubicBezTo>
                    <a:pt x="10743" y="72"/>
                    <a:pt x="11525" y="158"/>
                    <a:pt x="12307" y="311"/>
                  </a:cubicBezTo>
                  <a:lnTo>
                    <a:pt x="12307" y="311"/>
                  </a:lnTo>
                  <a:cubicBezTo>
                    <a:pt x="11545" y="154"/>
                    <a:pt x="10764" y="71"/>
                    <a:pt x="9982" y="30"/>
                  </a:cubicBezTo>
                  <a:close/>
                  <a:moveTo>
                    <a:pt x="9090" y="0"/>
                  </a:moveTo>
                  <a:cubicBezTo>
                    <a:pt x="7811" y="0"/>
                    <a:pt x="6577" y="179"/>
                    <a:pt x="5344" y="457"/>
                  </a:cubicBezTo>
                  <a:cubicBezTo>
                    <a:pt x="6572" y="180"/>
                    <a:pt x="7856" y="2"/>
                    <a:pt x="9106" y="0"/>
                  </a:cubicBezTo>
                  <a:lnTo>
                    <a:pt x="9106" y="0"/>
                  </a:lnTo>
                  <a:cubicBezTo>
                    <a:pt x="9395" y="0"/>
                    <a:pt x="9687" y="10"/>
                    <a:pt x="9982" y="30"/>
                  </a:cubicBezTo>
                  <a:cubicBezTo>
                    <a:pt x="9698" y="10"/>
                    <a:pt x="9411" y="0"/>
                    <a:pt x="9121" y="0"/>
                  </a:cubicBezTo>
                  <a:cubicBezTo>
                    <a:pt x="9116" y="0"/>
                    <a:pt x="9111" y="0"/>
                    <a:pt x="9106" y="0"/>
                  </a:cubicBezTo>
                  <a:lnTo>
                    <a:pt x="9106" y="0"/>
                  </a:lnTo>
                  <a:cubicBezTo>
                    <a:pt x="9100" y="0"/>
                    <a:pt x="9095" y="0"/>
                    <a:pt x="9090" y="0"/>
                  </a:cubicBezTo>
                  <a:close/>
                  <a:moveTo>
                    <a:pt x="1900" y="2163"/>
                  </a:moveTo>
                  <a:cubicBezTo>
                    <a:pt x="1747" y="2233"/>
                    <a:pt x="1604" y="2309"/>
                    <a:pt x="1433" y="2423"/>
                  </a:cubicBezTo>
                  <a:lnTo>
                    <a:pt x="1069" y="2594"/>
                  </a:lnTo>
                  <a:lnTo>
                    <a:pt x="898" y="2701"/>
                  </a:lnTo>
                  <a:lnTo>
                    <a:pt x="813" y="2701"/>
                  </a:lnTo>
                  <a:lnTo>
                    <a:pt x="813" y="2594"/>
                  </a:lnTo>
                  <a:lnTo>
                    <a:pt x="898" y="2594"/>
                  </a:lnTo>
                  <a:lnTo>
                    <a:pt x="1262" y="2423"/>
                  </a:lnTo>
                  <a:cubicBezTo>
                    <a:pt x="1470" y="2340"/>
                    <a:pt x="1684" y="2251"/>
                    <a:pt x="1900" y="2163"/>
                  </a:cubicBezTo>
                  <a:close/>
                  <a:moveTo>
                    <a:pt x="12307" y="311"/>
                  </a:moveTo>
                  <a:lnTo>
                    <a:pt x="12307" y="311"/>
                  </a:lnTo>
                  <a:cubicBezTo>
                    <a:pt x="13108" y="477"/>
                    <a:pt x="13887" y="726"/>
                    <a:pt x="14620" y="1098"/>
                  </a:cubicBezTo>
                  <a:cubicBezTo>
                    <a:pt x="16117" y="1718"/>
                    <a:pt x="17463" y="2594"/>
                    <a:pt x="18617" y="3770"/>
                  </a:cubicBezTo>
                  <a:cubicBezTo>
                    <a:pt x="18864" y="4056"/>
                    <a:pt x="19093" y="4343"/>
                    <a:pt x="19312" y="4629"/>
                  </a:cubicBezTo>
                  <a:lnTo>
                    <a:pt x="19312" y="4629"/>
                  </a:lnTo>
                  <a:lnTo>
                    <a:pt x="18981" y="4112"/>
                  </a:lnTo>
                  <a:cubicBezTo>
                    <a:pt x="18895" y="4027"/>
                    <a:pt x="18703" y="3856"/>
                    <a:pt x="18532" y="3663"/>
                  </a:cubicBezTo>
                  <a:cubicBezTo>
                    <a:pt x="17997" y="3129"/>
                    <a:pt x="17378" y="2594"/>
                    <a:pt x="16758" y="2167"/>
                  </a:cubicBezTo>
                  <a:cubicBezTo>
                    <a:pt x="16031" y="1718"/>
                    <a:pt x="15326" y="1269"/>
                    <a:pt x="14620" y="991"/>
                  </a:cubicBezTo>
                  <a:cubicBezTo>
                    <a:pt x="13864" y="682"/>
                    <a:pt x="13085" y="463"/>
                    <a:pt x="12307" y="311"/>
                  </a:cubicBezTo>
                  <a:close/>
                  <a:moveTo>
                    <a:pt x="19312" y="4629"/>
                  </a:moveTo>
                  <a:lnTo>
                    <a:pt x="19323" y="4646"/>
                  </a:lnTo>
                  <a:cubicBezTo>
                    <a:pt x="19326" y="4649"/>
                    <a:pt x="19329" y="4652"/>
                    <a:pt x="19332" y="4655"/>
                  </a:cubicBezTo>
                  <a:lnTo>
                    <a:pt x="19332" y="4655"/>
                  </a:lnTo>
                  <a:cubicBezTo>
                    <a:pt x="19325" y="4647"/>
                    <a:pt x="19318" y="4638"/>
                    <a:pt x="19312" y="4629"/>
                  </a:cubicBezTo>
                  <a:close/>
                  <a:moveTo>
                    <a:pt x="29133" y="3663"/>
                  </a:moveTo>
                  <a:cubicBezTo>
                    <a:pt x="29133" y="4027"/>
                    <a:pt x="29133" y="4475"/>
                    <a:pt x="29048" y="4839"/>
                  </a:cubicBezTo>
                  <a:lnTo>
                    <a:pt x="29048" y="4732"/>
                  </a:lnTo>
                  <a:lnTo>
                    <a:pt x="29048" y="4390"/>
                  </a:lnTo>
                  <a:lnTo>
                    <a:pt x="29133" y="3663"/>
                  </a:lnTo>
                  <a:close/>
                  <a:moveTo>
                    <a:pt x="28941" y="5420"/>
                  </a:moveTo>
                  <a:lnTo>
                    <a:pt x="28941" y="5544"/>
                  </a:lnTo>
                  <a:cubicBezTo>
                    <a:pt x="28855" y="6078"/>
                    <a:pt x="28685" y="6527"/>
                    <a:pt x="28514" y="6869"/>
                  </a:cubicBezTo>
                  <a:cubicBezTo>
                    <a:pt x="28455" y="7013"/>
                    <a:pt x="28395" y="7155"/>
                    <a:pt x="28331" y="7295"/>
                  </a:cubicBezTo>
                  <a:lnTo>
                    <a:pt x="28331" y="7295"/>
                  </a:lnTo>
                  <a:cubicBezTo>
                    <a:pt x="28519" y="6851"/>
                    <a:pt x="28687" y="6326"/>
                    <a:pt x="28855" y="5801"/>
                  </a:cubicBezTo>
                  <a:cubicBezTo>
                    <a:pt x="28897" y="5677"/>
                    <a:pt x="28918" y="5549"/>
                    <a:pt x="28941" y="5420"/>
                  </a:cubicBezTo>
                  <a:close/>
                  <a:moveTo>
                    <a:pt x="8379" y="649"/>
                  </a:moveTo>
                  <a:cubicBezTo>
                    <a:pt x="9704" y="649"/>
                    <a:pt x="11051" y="735"/>
                    <a:pt x="12376" y="991"/>
                  </a:cubicBezTo>
                  <a:cubicBezTo>
                    <a:pt x="13723" y="1269"/>
                    <a:pt x="14962" y="1804"/>
                    <a:pt x="16117" y="2509"/>
                  </a:cubicBezTo>
                  <a:cubicBezTo>
                    <a:pt x="17292" y="3321"/>
                    <a:pt x="18254" y="4304"/>
                    <a:pt x="19066" y="5373"/>
                  </a:cubicBezTo>
                  <a:lnTo>
                    <a:pt x="19686" y="6164"/>
                  </a:lnTo>
                  <a:lnTo>
                    <a:pt x="20135" y="7062"/>
                  </a:lnTo>
                  <a:lnTo>
                    <a:pt x="20391" y="7404"/>
                  </a:lnTo>
                  <a:cubicBezTo>
                    <a:pt x="20498" y="7510"/>
                    <a:pt x="20498" y="7681"/>
                    <a:pt x="20584" y="7767"/>
                  </a:cubicBezTo>
                  <a:lnTo>
                    <a:pt x="20840" y="8130"/>
                  </a:lnTo>
                  <a:lnTo>
                    <a:pt x="21033" y="8387"/>
                  </a:lnTo>
                  <a:cubicBezTo>
                    <a:pt x="21738" y="9199"/>
                    <a:pt x="22636" y="9819"/>
                    <a:pt x="23512" y="9990"/>
                  </a:cubicBezTo>
                  <a:cubicBezTo>
                    <a:pt x="23815" y="10076"/>
                    <a:pt x="24118" y="10117"/>
                    <a:pt x="24416" y="10117"/>
                  </a:cubicBezTo>
                  <a:cubicBezTo>
                    <a:pt x="25083" y="10117"/>
                    <a:pt x="25722" y="9911"/>
                    <a:pt x="26269" y="9541"/>
                  </a:cubicBezTo>
                  <a:cubicBezTo>
                    <a:pt x="27117" y="9137"/>
                    <a:pt x="27794" y="8390"/>
                    <a:pt x="28244" y="7480"/>
                  </a:cubicBezTo>
                  <a:lnTo>
                    <a:pt x="28244" y="7480"/>
                  </a:lnTo>
                  <a:cubicBezTo>
                    <a:pt x="27928" y="8134"/>
                    <a:pt x="27537" y="8723"/>
                    <a:pt x="26996" y="9199"/>
                  </a:cubicBezTo>
                  <a:cubicBezTo>
                    <a:pt x="26269" y="9733"/>
                    <a:pt x="25478" y="10182"/>
                    <a:pt x="24581" y="10182"/>
                  </a:cubicBezTo>
                  <a:cubicBezTo>
                    <a:pt x="24485" y="10193"/>
                    <a:pt x="24387" y="10198"/>
                    <a:pt x="24288" y="10198"/>
                  </a:cubicBezTo>
                  <a:cubicBezTo>
                    <a:pt x="23573" y="10198"/>
                    <a:pt x="22796" y="9935"/>
                    <a:pt x="22101" y="9541"/>
                  </a:cubicBezTo>
                  <a:cubicBezTo>
                    <a:pt x="21375" y="9007"/>
                    <a:pt x="20755" y="8301"/>
                    <a:pt x="20220" y="7404"/>
                  </a:cubicBezTo>
                  <a:lnTo>
                    <a:pt x="19857" y="6698"/>
                  </a:lnTo>
                  <a:cubicBezTo>
                    <a:pt x="19686" y="6442"/>
                    <a:pt x="19601" y="6164"/>
                    <a:pt x="19430" y="5993"/>
                  </a:cubicBezTo>
                  <a:cubicBezTo>
                    <a:pt x="19237" y="5715"/>
                    <a:pt x="19066" y="5459"/>
                    <a:pt x="18895" y="5266"/>
                  </a:cubicBezTo>
                  <a:cubicBezTo>
                    <a:pt x="18703" y="5010"/>
                    <a:pt x="18532" y="4839"/>
                    <a:pt x="18361" y="4561"/>
                  </a:cubicBezTo>
                  <a:cubicBezTo>
                    <a:pt x="17549" y="3663"/>
                    <a:pt x="16651" y="2958"/>
                    <a:pt x="15582" y="2338"/>
                  </a:cubicBezTo>
                  <a:cubicBezTo>
                    <a:pt x="14620" y="1718"/>
                    <a:pt x="13552" y="1355"/>
                    <a:pt x="12483" y="1098"/>
                  </a:cubicBezTo>
                  <a:cubicBezTo>
                    <a:pt x="11671" y="906"/>
                    <a:pt x="10880" y="735"/>
                    <a:pt x="10153" y="735"/>
                  </a:cubicBezTo>
                  <a:cubicBezTo>
                    <a:pt x="9890" y="706"/>
                    <a:pt x="9624" y="697"/>
                    <a:pt x="9360" y="697"/>
                  </a:cubicBezTo>
                  <a:cubicBezTo>
                    <a:pt x="8833" y="697"/>
                    <a:pt x="8315" y="735"/>
                    <a:pt x="7845" y="735"/>
                  </a:cubicBezTo>
                  <a:cubicBezTo>
                    <a:pt x="6327" y="906"/>
                    <a:pt x="4810" y="1184"/>
                    <a:pt x="3484" y="1633"/>
                  </a:cubicBezTo>
                  <a:lnTo>
                    <a:pt x="2950" y="1804"/>
                  </a:lnTo>
                  <a:cubicBezTo>
                    <a:pt x="2693" y="1883"/>
                    <a:pt x="2455" y="1962"/>
                    <a:pt x="2200" y="2041"/>
                  </a:cubicBezTo>
                  <a:lnTo>
                    <a:pt x="2200" y="2041"/>
                  </a:lnTo>
                  <a:cubicBezTo>
                    <a:pt x="2329" y="1989"/>
                    <a:pt x="2458" y="1938"/>
                    <a:pt x="2587" y="1889"/>
                  </a:cubicBezTo>
                  <a:lnTo>
                    <a:pt x="2950" y="1718"/>
                  </a:lnTo>
                  <a:lnTo>
                    <a:pt x="3121" y="1718"/>
                  </a:lnTo>
                  <a:lnTo>
                    <a:pt x="3655" y="1526"/>
                  </a:lnTo>
                  <a:cubicBezTo>
                    <a:pt x="3933" y="1440"/>
                    <a:pt x="4275" y="1355"/>
                    <a:pt x="4553" y="1269"/>
                  </a:cubicBezTo>
                  <a:cubicBezTo>
                    <a:pt x="5793" y="906"/>
                    <a:pt x="7139" y="735"/>
                    <a:pt x="8379" y="649"/>
                  </a:cubicBezTo>
                  <a:close/>
                  <a:moveTo>
                    <a:pt x="9050" y="2742"/>
                  </a:moveTo>
                  <a:cubicBezTo>
                    <a:pt x="9392" y="2742"/>
                    <a:pt x="9732" y="2757"/>
                    <a:pt x="10068" y="2787"/>
                  </a:cubicBezTo>
                  <a:cubicBezTo>
                    <a:pt x="11136" y="2872"/>
                    <a:pt x="12205" y="3043"/>
                    <a:pt x="13274" y="3407"/>
                  </a:cubicBezTo>
                  <a:cubicBezTo>
                    <a:pt x="14257" y="3770"/>
                    <a:pt x="15155" y="4304"/>
                    <a:pt x="15946" y="5010"/>
                  </a:cubicBezTo>
                  <a:cubicBezTo>
                    <a:pt x="16651" y="5715"/>
                    <a:pt x="17378" y="6527"/>
                    <a:pt x="17912" y="7404"/>
                  </a:cubicBezTo>
                  <a:lnTo>
                    <a:pt x="18254" y="8130"/>
                  </a:lnTo>
                  <a:lnTo>
                    <a:pt x="18788" y="8921"/>
                  </a:lnTo>
                  <a:cubicBezTo>
                    <a:pt x="19152" y="9541"/>
                    <a:pt x="19601" y="9990"/>
                    <a:pt x="20049" y="10524"/>
                  </a:cubicBezTo>
                  <a:cubicBezTo>
                    <a:pt x="21033" y="11422"/>
                    <a:pt x="22272" y="12127"/>
                    <a:pt x="23704" y="12320"/>
                  </a:cubicBezTo>
                  <a:cubicBezTo>
                    <a:pt x="23934" y="12347"/>
                    <a:pt x="24166" y="12361"/>
                    <a:pt x="24399" y="12361"/>
                  </a:cubicBezTo>
                  <a:cubicBezTo>
                    <a:pt x="25599" y="12361"/>
                    <a:pt x="26820" y="11999"/>
                    <a:pt x="27786" y="11337"/>
                  </a:cubicBezTo>
                  <a:lnTo>
                    <a:pt x="27786" y="11337"/>
                  </a:lnTo>
                  <a:cubicBezTo>
                    <a:pt x="26853" y="11976"/>
                    <a:pt x="25682" y="12392"/>
                    <a:pt x="24466" y="12392"/>
                  </a:cubicBezTo>
                  <a:cubicBezTo>
                    <a:pt x="24178" y="12392"/>
                    <a:pt x="23888" y="12369"/>
                    <a:pt x="23597" y="12320"/>
                  </a:cubicBezTo>
                  <a:cubicBezTo>
                    <a:pt x="22187" y="12127"/>
                    <a:pt x="20840" y="11422"/>
                    <a:pt x="19964" y="10439"/>
                  </a:cubicBezTo>
                  <a:cubicBezTo>
                    <a:pt x="19430" y="9904"/>
                    <a:pt x="19066" y="9456"/>
                    <a:pt x="18703" y="8836"/>
                  </a:cubicBezTo>
                  <a:cubicBezTo>
                    <a:pt x="18617" y="8750"/>
                    <a:pt x="18532" y="8579"/>
                    <a:pt x="18446" y="8472"/>
                  </a:cubicBezTo>
                  <a:lnTo>
                    <a:pt x="18168" y="8045"/>
                  </a:lnTo>
                  <a:lnTo>
                    <a:pt x="17826" y="7318"/>
                  </a:lnTo>
                  <a:cubicBezTo>
                    <a:pt x="17292" y="6442"/>
                    <a:pt x="16565" y="5630"/>
                    <a:pt x="15775" y="5010"/>
                  </a:cubicBezTo>
                  <a:cubicBezTo>
                    <a:pt x="14257" y="3578"/>
                    <a:pt x="12120" y="2958"/>
                    <a:pt x="9982" y="2787"/>
                  </a:cubicBezTo>
                  <a:cubicBezTo>
                    <a:pt x="9767" y="2778"/>
                    <a:pt x="9552" y="2774"/>
                    <a:pt x="9335" y="2774"/>
                  </a:cubicBezTo>
                  <a:cubicBezTo>
                    <a:pt x="7400" y="2774"/>
                    <a:pt x="5416" y="3116"/>
                    <a:pt x="3570" y="3770"/>
                  </a:cubicBezTo>
                  <a:lnTo>
                    <a:pt x="3570" y="3770"/>
                  </a:lnTo>
                  <a:cubicBezTo>
                    <a:pt x="5300" y="3157"/>
                    <a:pt x="7212" y="2742"/>
                    <a:pt x="9050" y="2742"/>
                  </a:cubicBezTo>
                  <a:close/>
                  <a:moveTo>
                    <a:pt x="9277" y="286"/>
                  </a:moveTo>
                  <a:cubicBezTo>
                    <a:pt x="7759" y="286"/>
                    <a:pt x="6242" y="564"/>
                    <a:pt x="4724" y="906"/>
                  </a:cubicBezTo>
                  <a:cubicBezTo>
                    <a:pt x="4724" y="820"/>
                    <a:pt x="4639" y="649"/>
                    <a:pt x="4639" y="649"/>
                  </a:cubicBezTo>
                  <a:cubicBezTo>
                    <a:pt x="4190" y="735"/>
                    <a:pt x="3826" y="820"/>
                    <a:pt x="3399" y="906"/>
                  </a:cubicBezTo>
                  <a:lnTo>
                    <a:pt x="2865" y="1098"/>
                  </a:lnTo>
                  <a:lnTo>
                    <a:pt x="2416" y="1269"/>
                  </a:lnTo>
                  <a:lnTo>
                    <a:pt x="1881" y="1440"/>
                  </a:lnTo>
                  <a:cubicBezTo>
                    <a:pt x="1518" y="1633"/>
                    <a:pt x="1262" y="1718"/>
                    <a:pt x="898" y="1889"/>
                  </a:cubicBezTo>
                  <a:lnTo>
                    <a:pt x="364" y="2167"/>
                  </a:lnTo>
                  <a:lnTo>
                    <a:pt x="278" y="2167"/>
                  </a:lnTo>
                  <a:lnTo>
                    <a:pt x="193" y="2252"/>
                  </a:lnTo>
                  <a:lnTo>
                    <a:pt x="193" y="2509"/>
                  </a:lnTo>
                  <a:cubicBezTo>
                    <a:pt x="193" y="2872"/>
                    <a:pt x="86" y="3236"/>
                    <a:pt x="86" y="3578"/>
                  </a:cubicBezTo>
                  <a:lnTo>
                    <a:pt x="86" y="4732"/>
                  </a:lnTo>
                  <a:lnTo>
                    <a:pt x="86" y="9370"/>
                  </a:lnTo>
                  <a:cubicBezTo>
                    <a:pt x="0" y="12491"/>
                    <a:pt x="0" y="15611"/>
                    <a:pt x="0" y="18817"/>
                  </a:cubicBezTo>
                  <a:cubicBezTo>
                    <a:pt x="0" y="21404"/>
                    <a:pt x="86" y="23627"/>
                    <a:pt x="278" y="25486"/>
                  </a:cubicBezTo>
                  <a:cubicBezTo>
                    <a:pt x="449" y="20869"/>
                    <a:pt x="535" y="16146"/>
                    <a:pt x="620" y="11336"/>
                  </a:cubicBezTo>
                  <a:cubicBezTo>
                    <a:pt x="620" y="8750"/>
                    <a:pt x="727" y="6164"/>
                    <a:pt x="727" y="3578"/>
                  </a:cubicBezTo>
                  <a:lnTo>
                    <a:pt x="813" y="2872"/>
                  </a:lnTo>
                  <a:lnTo>
                    <a:pt x="813" y="3578"/>
                  </a:lnTo>
                  <a:lnTo>
                    <a:pt x="813" y="4475"/>
                  </a:lnTo>
                  <a:lnTo>
                    <a:pt x="813" y="5630"/>
                  </a:lnTo>
                  <a:cubicBezTo>
                    <a:pt x="813" y="6976"/>
                    <a:pt x="727" y="8301"/>
                    <a:pt x="727" y="9648"/>
                  </a:cubicBezTo>
                  <a:cubicBezTo>
                    <a:pt x="727" y="15077"/>
                    <a:pt x="727" y="20335"/>
                    <a:pt x="535" y="25572"/>
                  </a:cubicBezTo>
                  <a:lnTo>
                    <a:pt x="535" y="27281"/>
                  </a:lnTo>
                  <a:cubicBezTo>
                    <a:pt x="620" y="27987"/>
                    <a:pt x="727" y="28692"/>
                    <a:pt x="813" y="29312"/>
                  </a:cubicBezTo>
                  <a:cubicBezTo>
                    <a:pt x="984" y="30477"/>
                    <a:pt x="1203" y="31348"/>
                    <a:pt x="1435" y="31348"/>
                  </a:cubicBezTo>
                  <a:cubicBezTo>
                    <a:pt x="1668" y="31348"/>
                    <a:pt x="1913" y="30477"/>
                    <a:pt x="2138" y="28158"/>
                  </a:cubicBezTo>
                  <a:lnTo>
                    <a:pt x="2138" y="24610"/>
                  </a:lnTo>
                  <a:cubicBezTo>
                    <a:pt x="2214" y="24433"/>
                    <a:pt x="2286" y="24366"/>
                    <a:pt x="2356" y="24366"/>
                  </a:cubicBezTo>
                  <a:cubicBezTo>
                    <a:pt x="2465" y="24366"/>
                    <a:pt x="2568" y="24527"/>
                    <a:pt x="2672" y="24695"/>
                  </a:cubicBezTo>
                  <a:lnTo>
                    <a:pt x="2758" y="13388"/>
                  </a:lnTo>
                  <a:lnTo>
                    <a:pt x="2758" y="7681"/>
                  </a:lnTo>
                  <a:lnTo>
                    <a:pt x="2865" y="4924"/>
                  </a:lnTo>
                  <a:lnTo>
                    <a:pt x="2865" y="7767"/>
                  </a:lnTo>
                  <a:lnTo>
                    <a:pt x="2865" y="13474"/>
                  </a:lnTo>
                  <a:cubicBezTo>
                    <a:pt x="2758" y="17300"/>
                    <a:pt x="2758" y="21126"/>
                    <a:pt x="2758" y="24952"/>
                  </a:cubicBezTo>
                  <a:cubicBezTo>
                    <a:pt x="2808" y="25025"/>
                    <a:pt x="2857" y="25073"/>
                    <a:pt x="2905" y="25073"/>
                  </a:cubicBezTo>
                  <a:cubicBezTo>
                    <a:pt x="3040" y="25073"/>
                    <a:pt x="3166" y="24695"/>
                    <a:pt x="3292" y="23434"/>
                  </a:cubicBezTo>
                  <a:cubicBezTo>
                    <a:pt x="3484" y="21126"/>
                    <a:pt x="3292" y="12939"/>
                    <a:pt x="3292" y="8301"/>
                  </a:cubicBezTo>
                  <a:cubicBezTo>
                    <a:pt x="3399" y="7510"/>
                    <a:pt x="3399" y="6698"/>
                    <a:pt x="3399" y="5907"/>
                  </a:cubicBezTo>
                  <a:lnTo>
                    <a:pt x="3399" y="4732"/>
                  </a:lnTo>
                  <a:lnTo>
                    <a:pt x="3484" y="4475"/>
                  </a:lnTo>
                  <a:cubicBezTo>
                    <a:pt x="3570" y="4390"/>
                    <a:pt x="3655" y="4390"/>
                    <a:pt x="3741" y="4390"/>
                  </a:cubicBezTo>
                  <a:lnTo>
                    <a:pt x="3826" y="4304"/>
                  </a:lnTo>
                  <a:lnTo>
                    <a:pt x="4190" y="4197"/>
                  </a:lnTo>
                  <a:cubicBezTo>
                    <a:pt x="4361" y="4112"/>
                    <a:pt x="4553" y="4112"/>
                    <a:pt x="4724" y="4027"/>
                  </a:cubicBezTo>
                  <a:cubicBezTo>
                    <a:pt x="5430" y="3856"/>
                    <a:pt x="6156" y="3663"/>
                    <a:pt x="6947" y="3578"/>
                  </a:cubicBezTo>
                  <a:cubicBezTo>
                    <a:pt x="7706" y="3449"/>
                    <a:pt x="8465" y="3385"/>
                    <a:pt x="9213" y="3385"/>
                  </a:cubicBezTo>
                  <a:cubicBezTo>
                    <a:pt x="9961" y="3385"/>
                    <a:pt x="10698" y="3449"/>
                    <a:pt x="11414" y="3578"/>
                  </a:cubicBezTo>
                  <a:cubicBezTo>
                    <a:pt x="12825" y="3856"/>
                    <a:pt x="14086" y="4390"/>
                    <a:pt x="15240" y="5266"/>
                  </a:cubicBezTo>
                  <a:cubicBezTo>
                    <a:pt x="15775" y="5715"/>
                    <a:pt x="16309" y="6164"/>
                    <a:pt x="16651" y="6784"/>
                  </a:cubicBezTo>
                  <a:lnTo>
                    <a:pt x="16843" y="6976"/>
                  </a:lnTo>
                  <a:lnTo>
                    <a:pt x="17014" y="7233"/>
                  </a:lnTo>
                  <a:lnTo>
                    <a:pt x="17292" y="7681"/>
                  </a:lnTo>
                  <a:lnTo>
                    <a:pt x="17912" y="8665"/>
                  </a:lnTo>
                  <a:cubicBezTo>
                    <a:pt x="18361" y="9541"/>
                    <a:pt x="18981" y="10353"/>
                    <a:pt x="19772" y="11059"/>
                  </a:cubicBezTo>
                  <a:cubicBezTo>
                    <a:pt x="20135" y="11422"/>
                    <a:pt x="20584" y="11785"/>
                    <a:pt x="21118" y="12042"/>
                  </a:cubicBezTo>
                  <a:cubicBezTo>
                    <a:pt x="21567" y="12320"/>
                    <a:pt x="22101" y="12491"/>
                    <a:pt x="22636" y="12662"/>
                  </a:cubicBezTo>
                  <a:cubicBezTo>
                    <a:pt x="23206" y="12855"/>
                    <a:pt x="23800" y="12946"/>
                    <a:pt x="24406" y="12946"/>
                  </a:cubicBezTo>
                  <a:cubicBezTo>
                    <a:pt x="24936" y="12946"/>
                    <a:pt x="25474" y="12877"/>
                    <a:pt x="26013" y="12747"/>
                  </a:cubicBezTo>
                  <a:cubicBezTo>
                    <a:pt x="27081" y="12491"/>
                    <a:pt x="28065" y="11871"/>
                    <a:pt x="28855" y="11144"/>
                  </a:cubicBezTo>
                  <a:cubicBezTo>
                    <a:pt x="30459" y="9733"/>
                    <a:pt x="31356" y="7852"/>
                    <a:pt x="31720" y="5993"/>
                  </a:cubicBezTo>
                  <a:cubicBezTo>
                    <a:pt x="31805" y="5801"/>
                    <a:pt x="31805" y="5544"/>
                    <a:pt x="31891" y="5373"/>
                  </a:cubicBezTo>
                  <a:lnTo>
                    <a:pt x="37683" y="5373"/>
                  </a:lnTo>
                  <a:lnTo>
                    <a:pt x="37768" y="5459"/>
                  </a:lnTo>
                  <a:lnTo>
                    <a:pt x="37768" y="5801"/>
                  </a:lnTo>
                  <a:cubicBezTo>
                    <a:pt x="37854" y="6249"/>
                    <a:pt x="37939" y="6784"/>
                    <a:pt x="37939" y="7233"/>
                  </a:cubicBezTo>
                  <a:cubicBezTo>
                    <a:pt x="38025" y="8130"/>
                    <a:pt x="37939" y="9007"/>
                    <a:pt x="37768" y="9733"/>
                  </a:cubicBezTo>
                  <a:cubicBezTo>
                    <a:pt x="37491" y="10524"/>
                    <a:pt x="37149" y="11144"/>
                    <a:pt x="36700" y="11678"/>
                  </a:cubicBezTo>
                  <a:lnTo>
                    <a:pt x="36422" y="11871"/>
                  </a:lnTo>
                  <a:lnTo>
                    <a:pt x="36165" y="12042"/>
                  </a:lnTo>
                  <a:lnTo>
                    <a:pt x="35631" y="12491"/>
                  </a:lnTo>
                  <a:cubicBezTo>
                    <a:pt x="35182" y="12854"/>
                    <a:pt x="34819" y="13110"/>
                    <a:pt x="34391" y="13388"/>
                  </a:cubicBezTo>
                  <a:cubicBezTo>
                    <a:pt x="34028" y="13645"/>
                    <a:pt x="33579" y="13923"/>
                    <a:pt x="33130" y="14179"/>
                  </a:cubicBezTo>
                  <a:lnTo>
                    <a:pt x="32510" y="14457"/>
                  </a:lnTo>
                  <a:cubicBezTo>
                    <a:pt x="32254" y="14628"/>
                    <a:pt x="32062" y="14714"/>
                    <a:pt x="31805" y="14799"/>
                  </a:cubicBezTo>
                  <a:cubicBezTo>
                    <a:pt x="31442" y="14991"/>
                    <a:pt x="31185" y="15162"/>
                    <a:pt x="30822" y="15248"/>
                  </a:cubicBezTo>
                  <a:cubicBezTo>
                    <a:pt x="30459" y="15419"/>
                    <a:pt x="30117" y="15526"/>
                    <a:pt x="29668" y="15697"/>
                  </a:cubicBezTo>
                  <a:lnTo>
                    <a:pt x="29133" y="15868"/>
                  </a:lnTo>
                  <a:cubicBezTo>
                    <a:pt x="28941" y="15953"/>
                    <a:pt x="28770" y="16060"/>
                    <a:pt x="28514" y="16146"/>
                  </a:cubicBezTo>
                  <a:lnTo>
                    <a:pt x="27872" y="16402"/>
                  </a:lnTo>
                  <a:lnTo>
                    <a:pt x="27167" y="16765"/>
                  </a:lnTo>
                  <a:cubicBezTo>
                    <a:pt x="26718" y="17022"/>
                    <a:pt x="26269" y="17300"/>
                    <a:pt x="25842" y="17663"/>
                  </a:cubicBezTo>
                  <a:cubicBezTo>
                    <a:pt x="25735" y="17749"/>
                    <a:pt x="25649" y="17834"/>
                    <a:pt x="25564" y="17920"/>
                  </a:cubicBezTo>
                  <a:lnTo>
                    <a:pt x="25307" y="18283"/>
                  </a:lnTo>
                  <a:cubicBezTo>
                    <a:pt x="25115" y="18539"/>
                    <a:pt x="24859" y="18732"/>
                    <a:pt x="24773" y="18988"/>
                  </a:cubicBezTo>
                  <a:cubicBezTo>
                    <a:pt x="24581" y="19159"/>
                    <a:pt x="24495" y="19437"/>
                    <a:pt x="24324" y="19694"/>
                  </a:cubicBezTo>
                  <a:cubicBezTo>
                    <a:pt x="24239" y="19886"/>
                    <a:pt x="24132" y="20143"/>
                    <a:pt x="24046" y="20335"/>
                  </a:cubicBezTo>
                  <a:lnTo>
                    <a:pt x="23875" y="20677"/>
                  </a:lnTo>
                  <a:cubicBezTo>
                    <a:pt x="23875" y="20869"/>
                    <a:pt x="23790" y="20955"/>
                    <a:pt x="23790" y="21040"/>
                  </a:cubicBezTo>
                  <a:lnTo>
                    <a:pt x="23512" y="21746"/>
                  </a:lnTo>
                  <a:cubicBezTo>
                    <a:pt x="23512" y="22023"/>
                    <a:pt x="23426" y="22194"/>
                    <a:pt x="23426" y="22365"/>
                  </a:cubicBezTo>
                  <a:lnTo>
                    <a:pt x="23255" y="22900"/>
                  </a:lnTo>
                  <a:cubicBezTo>
                    <a:pt x="23170" y="23349"/>
                    <a:pt x="23063" y="23712"/>
                    <a:pt x="22892" y="24075"/>
                  </a:cubicBezTo>
                  <a:lnTo>
                    <a:pt x="22529" y="25230"/>
                  </a:lnTo>
                  <a:lnTo>
                    <a:pt x="22187" y="26298"/>
                  </a:lnTo>
                  <a:cubicBezTo>
                    <a:pt x="21652" y="27709"/>
                    <a:pt x="21033" y="29056"/>
                    <a:pt x="20220" y="30295"/>
                  </a:cubicBezTo>
                  <a:cubicBezTo>
                    <a:pt x="19430" y="31449"/>
                    <a:pt x="18532" y="32433"/>
                    <a:pt x="17463" y="33052"/>
                  </a:cubicBezTo>
                  <a:cubicBezTo>
                    <a:pt x="16394" y="33694"/>
                    <a:pt x="15240" y="34121"/>
                    <a:pt x="13979" y="34228"/>
                  </a:cubicBezTo>
                  <a:cubicBezTo>
                    <a:pt x="13317" y="34314"/>
                    <a:pt x="12649" y="34356"/>
                    <a:pt x="12002" y="34356"/>
                  </a:cubicBezTo>
                  <a:cubicBezTo>
                    <a:pt x="11355" y="34356"/>
                    <a:pt x="10730" y="34314"/>
                    <a:pt x="10153" y="34228"/>
                  </a:cubicBezTo>
                  <a:cubicBezTo>
                    <a:pt x="8913" y="34036"/>
                    <a:pt x="7759" y="33587"/>
                    <a:pt x="6776" y="33159"/>
                  </a:cubicBezTo>
                  <a:cubicBezTo>
                    <a:pt x="5878" y="32710"/>
                    <a:pt x="5173" y="32262"/>
                    <a:pt x="4553" y="31813"/>
                  </a:cubicBezTo>
                  <a:cubicBezTo>
                    <a:pt x="4019" y="31449"/>
                    <a:pt x="3570" y="31107"/>
                    <a:pt x="3292" y="30915"/>
                  </a:cubicBezTo>
                  <a:cubicBezTo>
                    <a:pt x="3207" y="30744"/>
                    <a:pt x="3036" y="30659"/>
                    <a:pt x="2950" y="30659"/>
                  </a:cubicBezTo>
                  <a:lnTo>
                    <a:pt x="2865" y="30573"/>
                  </a:lnTo>
                  <a:lnTo>
                    <a:pt x="2758" y="30573"/>
                  </a:lnTo>
                  <a:cubicBezTo>
                    <a:pt x="2726" y="30557"/>
                    <a:pt x="2701" y="30550"/>
                    <a:pt x="2680" y="30550"/>
                  </a:cubicBezTo>
                  <a:cubicBezTo>
                    <a:pt x="2587" y="30550"/>
                    <a:pt x="2587" y="30690"/>
                    <a:pt x="2587" y="30830"/>
                  </a:cubicBezTo>
                  <a:cubicBezTo>
                    <a:pt x="2672" y="31278"/>
                    <a:pt x="3121" y="32176"/>
                    <a:pt x="4190" y="33159"/>
                  </a:cubicBezTo>
                  <a:cubicBezTo>
                    <a:pt x="4724" y="33694"/>
                    <a:pt x="5430" y="34228"/>
                    <a:pt x="6242" y="34762"/>
                  </a:cubicBezTo>
                  <a:cubicBezTo>
                    <a:pt x="7033" y="35297"/>
                    <a:pt x="8101" y="35639"/>
                    <a:pt x="9170" y="36002"/>
                  </a:cubicBezTo>
                  <a:lnTo>
                    <a:pt x="9170" y="36259"/>
                  </a:lnTo>
                  <a:cubicBezTo>
                    <a:pt x="8999" y="36259"/>
                    <a:pt x="8828" y="36259"/>
                    <a:pt x="8742" y="36173"/>
                  </a:cubicBezTo>
                  <a:cubicBezTo>
                    <a:pt x="8550" y="36173"/>
                    <a:pt x="8465" y="36088"/>
                    <a:pt x="8294" y="36088"/>
                  </a:cubicBezTo>
                  <a:cubicBezTo>
                    <a:pt x="8016" y="36002"/>
                    <a:pt x="7845" y="35917"/>
                    <a:pt x="7567" y="35831"/>
                  </a:cubicBezTo>
                  <a:cubicBezTo>
                    <a:pt x="7139" y="35639"/>
                    <a:pt x="6691" y="35468"/>
                    <a:pt x="6327" y="35297"/>
                  </a:cubicBezTo>
                  <a:cubicBezTo>
                    <a:pt x="6156" y="35190"/>
                    <a:pt x="5964" y="35190"/>
                    <a:pt x="5793" y="35104"/>
                  </a:cubicBezTo>
                  <a:cubicBezTo>
                    <a:pt x="5707" y="35019"/>
                    <a:pt x="5536" y="34933"/>
                    <a:pt x="5344" y="34848"/>
                  </a:cubicBezTo>
                  <a:cubicBezTo>
                    <a:pt x="5088" y="34656"/>
                    <a:pt x="4895" y="34570"/>
                    <a:pt x="4639" y="34485"/>
                  </a:cubicBezTo>
                  <a:cubicBezTo>
                    <a:pt x="4275" y="34228"/>
                    <a:pt x="4019" y="34036"/>
                    <a:pt x="3826" y="33950"/>
                  </a:cubicBezTo>
                  <a:cubicBezTo>
                    <a:pt x="3570" y="33865"/>
                    <a:pt x="3484" y="33865"/>
                    <a:pt x="3399" y="33865"/>
                  </a:cubicBezTo>
                  <a:cubicBezTo>
                    <a:pt x="3150" y="33941"/>
                    <a:pt x="3620" y="34599"/>
                    <a:pt x="3278" y="34599"/>
                  </a:cubicBezTo>
                  <a:cubicBezTo>
                    <a:pt x="3238" y="34599"/>
                    <a:pt x="3186" y="34590"/>
                    <a:pt x="3121" y="34570"/>
                  </a:cubicBezTo>
                  <a:lnTo>
                    <a:pt x="3121" y="34570"/>
                  </a:lnTo>
                  <a:cubicBezTo>
                    <a:pt x="5173" y="36173"/>
                    <a:pt x="7567" y="37242"/>
                    <a:pt x="10153" y="37605"/>
                  </a:cubicBezTo>
                  <a:cubicBezTo>
                    <a:pt x="11007" y="37768"/>
                    <a:pt x="11818" y="37827"/>
                    <a:pt x="12640" y="37827"/>
                  </a:cubicBezTo>
                  <a:cubicBezTo>
                    <a:pt x="13115" y="37827"/>
                    <a:pt x="13593" y="37807"/>
                    <a:pt x="14086" y="37776"/>
                  </a:cubicBezTo>
                  <a:cubicBezTo>
                    <a:pt x="15326" y="37691"/>
                    <a:pt x="16651" y="37434"/>
                    <a:pt x="17997" y="36985"/>
                  </a:cubicBezTo>
                  <a:cubicBezTo>
                    <a:pt x="18617" y="36622"/>
                    <a:pt x="19601" y="36173"/>
                    <a:pt x="20391" y="35553"/>
                  </a:cubicBezTo>
                  <a:cubicBezTo>
                    <a:pt x="20584" y="35382"/>
                    <a:pt x="20755" y="35190"/>
                    <a:pt x="20926" y="35019"/>
                  </a:cubicBezTo>
                  <a:cubicBezTo>
                    <a:pt x="21118" y="34848"/>
                    <a:pt x="21289" y="34656"/>
                    <a:pt x="21460" y="34485"/>
                  </a:cubicBezTo>
                  <a:cubicBezTo>
                    <a:pt x="21652" y="34399"/>
                    <a:pt x="21823" y="34228"/>
                    <a:pt x="21909" y="34036"/>
                  </a:cubicBezTo>
                  <a:cubicBezTo>
                    <a:pt x="22101" y="33865"/>
                    <a:pt x="22187" y="33779"/>
                    <a:pt x="22272" y="33587"/>
                  </a:cubicBezTo>
                  <a:cubicBezTo>
                    <a:pt x="23790" y="31813"/>
                    <a:pt x="24773" y="29846"/>
                    <a:pt x="25478" y="27901"/>
                  </a:cubicBezTo>
                  <a:lnTo>
                    <a:pt x="26013" y="26384"/>
                  </a:lnTo>
                  <a:cubicBezTo>
                    <a:pt x="26184" y="25935"/>
                    <a:pt x="26269" y="25401"/>
                    <a:pt x="26462" y="24952"/>
                  </a:cubicBezTo>
                  <a:cubicBezTo>
                    <a:pt x="26633" y="24417"/>
                    <a:pt x="26718" y="23969"/>
                    <a:pt x="26804" y="23434"/>
                  </a:cubicBezTo>
                  <a:lnTo>
                    <a:pt x="26996" y="23092"/>
                  </a:lnTo>
                  <a:cubicBezTo>
                    <a:pt x="26996" y="23007"/>
                    <a:pt x="26996" y="22814"/>
                    <a:pt x="27081" y="22729"/>
                  </a:cubicBezTo>
                  <a:lnTo>
                    <a:pt x="27252" y="22194"/>
                  </a:lnTo>
                  <a:cubicBezTo>
                    <a:pt x="27252" y="21938"/>
                    <a:pt x="27338" y="21831"/>
                    <a:pt x="27445" y="21660"/>
                  </a:cubicBezTo>
                  <a:lnTo>
                    <a:pt x="27530" y="21404"/>
                  </a:lnTo>
                  <a:cubicBezTo>
                    <a:pt x="27616" y="21297"/>
                    <a:pt x="27616" y="21211"/>
                    <a:pt x="27701" y="21126"/>
                  </a:cubicBezTo>
                  <a:cubicBezTo>
                    <a:pt x="27787" y="21040"/>
                    <a:pt x="27787" y="20869"/>
                    <a:pt x="27979" y="20762"/>
                  </a:cubicBezTo>
                  <a:cubicBezTo>
                    <a:pt x="28065" y="20591"/>
                    <a:pt x="28150" y="20506"/>
                    <a:pt x="28236" y="20420"/>
                  </a:cubicBezTo>
                  <a:cubicBezTo>
                    <a:pt x="28685" y="20057"/>
                    <a:pt x="29304" y="19694"/>
                    <a:pt x="30202" y="19352"/>
                  </a:cubicBezTo>
                  <a:cubicBezTo>
                    <a:pt x="31078" y="19074"/>
                    <a:pt x="32062" y="18732"/>
                    <a:pt x="33045" y="18283"/>
                  </a:cubicBezTo>
                  <a:lnTo>
                    <a:pt x="33750" y="17920"/>
                  </a:lnTo>
                  <a:lnTo>
                    <a:pt x="34477" y="17556"/>
                  </a:lnTo>
                  <a:cubicBezTo>
                    <a:pt x="34926" y="17385"/>
                    <a:pt x="35353" y="17129"/>
                    <a:pt x="35802" y="16851"/>
                  </a:cubicBezTo>
                  <a:cubicBezTo>
                    <a:pt x="36700" y="16317"/>
                    <a:pt x="37597" y="15697"/>
                    <a:pt x="38388" y="15077"/>
                  </a:cubicBezTo>
                  <a:cubicBezTo>
                    <a:pt x="38752" y="14714"/>
                    <a:pt x="39286" y="14265"/>
                    <a:pt x="39735" y="13816"/>
                  </a:cubicBezTo>
                  <a:cubicBezTo>
                    <a:pt x="40162" y="13281"/>
                    <a:pt x="40526" y="12747"/>
                    <a:pt x="40804" y="12213"/>
                  </a:cubicBezTo>
                  <a:cubicBezTo>
                    <a:pt x="41338" y="11059"/>
                    <a:pt x="41594" y="9904"/>
                    <a:pt x="41680" y="8750"/>
                  </a:cubicBezTo>
                  <a:cubicBezTo>
                    <a:pt x="41765" y="7681"/>
                    <a:pt x="41680" y="6527"/>
                    <a:pt x="41509" y="5544"/>
                  </a:cubicBezTo>
                  <a:cubicBezTo>
                    <a:pt x="41509" y="5266"/>
                    <a:pt x="41423" y="5010"/>
                    <a:pt x="41423" y="4732"/>
                  </a:cubicBezTo>
                  <a:lnTo>
                    <a:pt x="41338" y="4390"/>
                  </a:lnTo>
                  <a:lnTo>
                    <a:pt x="41231" y="4027"/>
                  </a:lnTo>
                  <a:cubicBezTo>
                    <a:pt x="41146" y="3856"/>
                    <a:pt x="41146" y="3578"/>
                    <a:pt x="41060" y="3407"/>
                  </a:cubicBezTo>
                  <a:cubicBezTo>
                    <a:pt x="40975" y="2958"/>
                    <a:pt x="40804" y="2594"/>
                    <a:pt x="40611" y="2167"/>
                  </a:cubicBezTo>
                  <a:lnTo>
                    <a:pt x="40526" y="1804"/>
                  </a:lnTo>
                  <a:lnTo>
                    <a:pt x="40440" y="1718"/>
                  </a:lnTo>
                  <a:lnTo>
                    <a:pt x="39628" y="1718"/>
                  </a:lnTo>
                  <a:cubicBezTo>
                    <a:pt x="39486" y="1690"/>
                    <a:pt x="39341" y="1680"/>
                    <a:pt x="39194" y="1680"/>
                  </a:cubicBezTo>
                  <a:cubicBezTo>
                    <a:pt x="38901" y="1680"/>
                    <a:pt x="38602" y="1718"/>
                    <a:pt x="38303" y="1718"/>
                  </a:cubicBezTo>
                  <a:lnTo>
                    <a:pt x="28407" y="1718"/>
                  </a:lnTo>
                  <a:cubicBezTo>
                    <a:pt x="28407" y="2338"/>
                    <a:pt x="28407" y="2958"/>
                    <a:pt x="28321" y="3663"/>
                  </a:cubicBezTo>
                  <a:lnTo>
                    <a:pt x="28321" y="4646"/>
                  </a:lnTo>
                  <a:lnTo>
                    <a:pt x="28236" y="5181"/>
                  </a:lnTo>
                  <a:cubicBezTo>
                    <a:pt x="28150" y="5715"/>
                    <a:pt x="27979" y="6249"/>
                    <a:pt x="27787" y="6784"/>
                  </a:cubicBezTo>
                  <a:cubicBezTo>
                    <a:pt x="27338" y="7767"/>
                    <a:pt x="26633" y="8579"/>
                    <a:pt x="25842" y="9007"/>
                  </a:cubicBezTo>
                  <a:cubicBezTo>
                    <a:pt x="25331" y="9289"/>
                    <a:pt x="24786" y="9428"/>
                    <a:pt x="24255" y="9428"/>
                  </a:cubicBezTo>
                  <a:cubicBezTo>
                    <a:pt x="23942" y="9428"/>
                    <a:pt x="23634" y="9380"/>
                    <a:pt x="23341" y="9285"/>
                  </a:cubicBezTo>
                  <a:cubicBezTo>
                    <a:pt x="22443" y="8921"/>
                    <a:pt x="21738" y="8301"/>
                    <a:pt x="21118" y="7318"/>
                  </a:cubicBezTo>
                  <a:cubicBezTo>
                    <a:pt x="21033" y="7233"/>
                    <a:pt x="21033" y="7147"/>
                    <a:pt x="20926" y="6976"/>
                  </a:cubicBezTo>
                  <a:lnTo>
                    <a:pt x="20669" y="6527"/>
                  </a:lnTo>
                  <a:cubicBezTo>
                    <a:pt x="20498" y="6249"/>
                    <a:pt x="20306" y="5907"/>
                    <a:pt x="20049" y="5544"/>
                  </a:cubicBezTo>
                  <a:cubicBezTo>
                    <a:pt x="19859" y="5269"/>
                    <a:pt x="19606" y="4932"/>
                    <a:pt x="19332" y="4655"/>
                  </a:cubicBezTo>
                  <a:lnTo>
                    <a:pt x="19332" y="4655"/>
                  </a:lnTo>
                  <a:cubicBezTo>
                    <a:pt x="19579" y="4980"/>
                    <a:pt x="19814" y="5305"/>
                    <a:pt x="20049" y="5630"/>
                  </a:cubicBezTo>
                  <a:cubicBezTo>
                    <a:pt x="20306" y="5993"/>
                    <a:pt x="20391" y="6335"/>
                    <a:pt x="20669" y="6613"/>
                  </a:cubicBezTo>
                  <a:lnTo>
                    <a:pt x="20840" y="7062"/>
                  </a:lnTo>
                  <a:cubicBezTo>
                    <a:pt x="20926" y="7147"/>
                    <a:pt x="21033" y="7318"/>
                    <a:pt x="21118" y="7404"/>
                  </a:cubicBezTo>
                  <a:cubicBezTo>
                    <a:pt x="21652" y="8387"/>
                    <a:pt x="22443" y="9007"/>
                    <a:pt x="23341" y="9370"/>
                  </a:cubicBezTo>
                  <a:cubicBezTo>
                    <a:pt x="23676" y="9474"/>
                    <a:pt x="24007" y="9524"/>
                    <a:pt x="24334" y="9524"/>
                  </a:cubicBezTo>
                  <a:cubicBezTo>
                    <a:pt x="24883" y="9524"/>
                    <a:pt x="25418" y="9382"/>
                    <a:pt x="25927" y="9114"/>
                  </a:cubicBezTo>
                  <a:cubicBezTo>
                    <a:pt x="26718" y="8665"/>
                    <a:pt x="27445" y="7852"/>
                    <a:pt x="27872" y="6784"/>
                  </a:cubicBezTo>
                  <a:cubicBezTo>
                    <a:pt x="28065" y="6335"/>
                    <a:pt x="28236" y="5801"/>
                    <a:pt x="28321" y="5181"/>
                  </a:cubicBezTo>
                  <a:lnTo>
                    <a:pt x="28407" y="4646"/>
                  </a:lnTo>
                  <a:cubicBezTo>
                    <a:pt x="28407" y="4390"/>
                    <a:pt x="28407" y="4027"/>
                    <a:pt x="28514" y="3770"/>
                  </a:cubicBezTo>
                  <a:lnTo>
                    <a:pt x="28514" y="1804"/>
                  </a:lnTo>
                  <a:lnTo>
                    <a:pt x="39628" y="1804"/>
                  </a:lnTo>
                  <a:lnTo>
                    <a:pt x="40077" y="1889"/>
                  </a:lnTo>
                  <a:lnTo>
                    <a:pt x="40440" y="1889"/>
                  </a:lnTo>
                  <a:lnTo>
                    <a:pt x="40440" y="1975"/>
                  </a:lnTo>
                  <a:lnTo>
                    <a:pt x="40804" y="2958"/>
                  </a:lnTo>
                  <a:cubicBezTo>
                    <a:pt x="40889" y="3236"/>
                    <a:pt x="40975" y="3578"/>
                    <a:pt x="41060" y="3856"/>
                  </a:cubicBezTo>
                  <a:lnTo>
                    <a:pt x="41146" y="4390"/>
                  </a:lnTo>
                  <a:lnTo>
                    <a:pt x="41231" y="4839"/>
                  </a:lnTo>
                  <a:cubicBezTo>
                    <a:pt x="41423" y="5544"/>
                    <a:pt x="41509" y="6442"/>
                    <a:pt x="41594" y="7233"/>
                  </a:cubicBezTo>
                  <a:cubicBezTo>
                    <a:pt x="41594" y="8836"/>
                    <a:pt x="41423" y="10717"/>
                    <a:pt x="40526" y="12405"/>
                  </a:cubicBezTo>
                  <a:cubicBezTo>
                    <a:pt x="40578" y="12287"/>
                    <a:pt x="40630" y="12082"/>
                    <a:pt x="40585" y="12082"/>
                  </a:cubicBezTo>
                  <a:cubicBezTo>
                    <a:pt x="40556" y="12082"/>
                    <a:pt x="40488" y="12164"/>
                    <a:pt x="40357" y="12402"/>
                  </a:cubicBezTo>
                  <a:lnTo>
                    <a:pt x="40357" y="12402"/>
                  </a:lnTo>
                  <a:cubicBezTo>
                    <a:pt x="40804" y="11590"/>
                    <a:pt x="41060" y="10715"/>
                    <a:pt x="41146" y="9904"/>
                  </a:cubicBezTo>
                  <a:cubicBezTo>
                    <a:pt x="41338" y="9007"/>
                    <a:pt x="41338" y="8130"/>
                    <a:pt x="41338" y="7318"/>
                  </a:cubicBezTo>
                  <a:cubicBezTo>
                    <a:pt x="41338" y="6527"/>
                    <a:pt x="41146" y="5715"/>
                    <a:pt x="41060" y="4924"/>
                  </a:cubicBezTo>
                  <a:lnTo>
                    <a:pt x="40975" y="4561"/>
                  </a:lnTo>
                  <a:lnTo>
                    <a:pt x="40889" y="4112"/>
                  </a:lnTo>
                  <a:cubicBezTo>
                    <a:pt x="40804" y="3770"/>
                    <a:pt x="40697" y="3492"/>
                    <a:pt x="40611" y="3236"/>
                  </a:cubicBezTo>
                  <a:lnTo>
                    <a:pt x="40355" y="2338"/>
                  </a:lnTo>
                  <a:lnTo>
                    <a:pt x="40269" y="2167"/>
                  </a:lnTo>
                  <a:lnTo>
                    <a:pt x="39991" y="2167"/>
                  </a:lnTo>
                  <a:lnTo>
                    <a:pt x="39543" y="2060"/>
                  </a:lnTo>
                  <a:lnTo>
                    <a:pt x="28770" y="2060"/>
                  </a:lnTo>
                  <a:cubicBezTo>
                    <a:pt x="28770" y="2701"/>
                    <a:pt x="28770" y="3321"/>
                    <a:pt x="28685" y="3856"/>
                  </a:cubicBezTo>
                  <a:lnTo>
                    <a:pt x="28685" y="4732"/>
                  </a:lnTo>
                  <a:lnTo>
                    <a:pt x="28599" y="5266"/>
                  </a:lnTo>
                  <a:cubicBezTo>
                    <a:pt x="28407" y="5907"/>
                    <a:pt x="28236" y="6442"/>
                    <a:pt x="28065" y="6976"/>
                  </a:cubicBezTo>
                  <a:cubicBezTo>
                    <a:pt x="27616" y="8045"/>
                    <a:pt x="26804" y="8921"/>
                    <a:pt x="25927" y="9370"/>
                  </a:cubicBezTo>
                  <a:cubicBezTo>
                    <a:pt x="25478" y="9541"/>
                    <a:pt x="25030" y="9733"/>
                    <a:pt x="24495" y="9733"/>
                  </a:cubicBezTo>
                  <a:cubicBezTo>
                    <a:pt x="24046" y="9733"/>
                    <a:pt x="23597" y="9648"/>
                    <a:pt x="23063" y="9456"/>
                  </a:cubicBezTo>
                  <a:cubicBezTo>
                    <a:pt x="22187" y="9114"/>
                    <a:pt x="21375" y="8301"/>
                    <a:pt x="20840" y="7318"/>
                  </a:cubicBezTo>
                  <a:lnTo>
                    <a:pt x="20306" y="6335"/>
                  </a:lnTo>
                  <a:cubicBezTo>
                    <a:pt x="20220" y="6249"/>
                    <a:pt x="20135" y="6078"/>
                    <a:pt x="19964" y="5907"/>
                  </a:cubicBezTo>
                  <a:lnTo>
                    <a:pt x="19686" y="5373"/>
                  </a:lnTo>
                  <a:cubicBezTo>
                    <a:pt x="19237" y="4732"/>
                    <a:pt x="18703" y="4112"/>
                    <a:pt x="18083" y="3578"/>
                  </a:cubicBezTo>
                  <a:cubicBezTo>
                    <a:pt x="16929" y="2423"/>
                    <a:pt x="15497" y="1526"/>
                    <a:pt x="13979" y="991"/>
                  </a:cubicBezTo>
                  <a:cubicBezTo>
                    <a:pt x="13274" y="735"/>
                    <a:pt x="12483" y="564"/>
                    <a:pt x="11671" y="457"/>
                  </a:cubicBezTo>
                  <a:cubicBezTo>
                    <a:pt x="10880" y="286"/>
                    <a:pt x="10068" y="286"/>
                    <a:pt x="9277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0">
  <p:cSld name="CUSTOM_11_1_1_1_1_1_1_1_1_1">
    <p:bg>
      <p:bgPr>
        <a:solidFill>
          <a:srgbClr val="F3F3F3"/>
        </a:solidFill>
        <a:effectLst/>
      </p:bgPr>
    </p:bg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8"/>
          <p:cNvSpPr/>
          <p:nvPr/>
        </p:nvSpPr>
        <p:spPr>
          <a:xfrm>
            <a:off x="6646917" y="33126"/>
            <a:ext cx="2416386" cy="5019508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8"/>
          <p:cNvSpPr/>
          <p:nvPr/>
        </p:nvSpPr>
        <p:spPr>
          <a:xfrm>
            <a:off x="6640905" y="-16163"/>
            <a:ext cx="2503077" cy="5143463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8"/>
          <p:cNvSpPr/>
          <p:nvPr/>
        </p:nvSpPr>
        <p:spPr>
          <a:xfrm>
            <a:off x="97504" y="9927"/>
            <a:ext cx="1965499" cy="1705757"/>
          </a:xfrm>
          <a:custGeom>
            <a:avLst/>
            <a:gdLst/>
            <a:ahLst/>
            <a:cxnLst/>
            <a:rect l="l" t="t" r="r" b="b"/>
            <a:pathLst>
              <a:path w="39629" h="34392" extrusionOk="0">
                <a:moveTo>
                  <a:pt x="7407" y="1"/>
                </a:moveTo>
                <a:cubicBezTo>
                  <a:pt x="3419" y="1"/>
                  <a:pt x="1" y="1625"/>
                  <a:pt x="1" y="1625"/>
                </a:cubicBezTo>
                <a:lnTo>
                  <a:pt x="1" y="29582"/>
                </a:lnTo>
                <a:cubicBezTo>
                  <a:pt x="1" y="29582"/>
                  <a:pt x="3378" y="34391"/>
                  <a:pt x="10410" y="34391"/>
                </a:cubicBezTo>
                <a:cubicBezTo>
                  <a:pt x="17464" y="34391"/>
                  <a:pt x="20926" y="30116"/>
                  <a:pt x="23341" y="20690"/>
                </a:cubicBezTo>
                <a:cubicBezTo>
                  <a:pt x="24838" y="14449"/>
                  <a:pt x="28578" y="17377"/>
                  <a:pt x="35717" y="11606"/>
                </a:cubicBezTo>
                <a:cubicBezTo>
                  <a:pt x="39628" y="8400"/>
                  <a:pt x="37320" y="1625"/>
                  <a:pt x="37320" y="1625"/>
                </a:cubicBezTo>
                <a:lnTo>
                  <a:pt x="28151" y="1625"/>
                </a:lnTo>
                <a:cubicBezTo>
                  <a:pt x="28151" y="6592"/>
                  <a:pt x="25297" y="9382"/>
                  <a:pt x="22331" y="9382"/>
                </a:cubicBezTo>
                <a:cubicBezTo>
                  <a:pt x="20460" y="9382"/>
                  <a:pt x="18544" y="8272"/>
                  <a:pt x="17271" y="5899"/>
                </a:cubicBezTo>
                <a:cubicBezTo>
                  <a:pt x="14818" y="1243"/>
                  <a:pt x="10895" y="1"/>
                  <a:pt x="740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18"/>
          <p:cNvSpPr/>
          <p:nvPr/>
        </p:nvSpPr>
        <p:spPr>
          <a:xfrm>
            <a:off x="0" y="-78452"/>
            <a:ext cx="2071489" cy="1876174"/>
          </a:xfrm>
          <a:custGeom>
            <a:avLst/>
            <a:gdLst/>
            <a:ahLst/>
            <a:cxnLst/>
            <a:rect l="l" t="t" r="r" b="b"/>
            <a:pathLst>
              <a:path w="41766" h="37828" extrusionOk="0">
                <a:moveTo>
                  <a:pt x="9982" y="30"/>
                </a:moveTo>
                <a:lnTo>
                  <a:pt x="9982" y="30"/>
                </a:lnTo>
                <a:cubicBezTo>
                  <a:pt x="10743" y="72"/>
                  <a:pt x="11525" y="158"/>
                  <a:pt x="12307" y="311"/>
                </a:cubicBezTo>
                <a:lnTo>
                  <a:pt x="12307" y="311"/>
                </a:lnTo>
                <a:cubicBezTo>
                  <a:pt x="11545" y="154"/>
                  <a:pt x="10764" y="71"/>
                  <a:pt x="9982" y="30"/>
                </a:cubicBezTo>
                <a:close/>
                <a:moveTo>
                  <a:pt x="9090" y="0"/>
                </a:moveTo>
                <a:cubicBezTo>
                  <a:pt x="7811" y="0"/>
                  <a:pt x="6577" y="179"/>
                  <a:pt x="5344" y="457"/>
                </a:cubicBezTo>
                <a:cubicBezTo>
                  <a:pt x="6572" y="180"/>
                  <a:pt x="7856" y="2"/>
                  <a:pt x="9106" y="0"/>
                </a:cubicBezTo>
                <a:lnTo>
                  <a:pt x="9106" y="0"/>
                </a:lnTo>
                <a:cubicBezTo>
                  <a:pt x="9395" y="0"/>
                  <a:pt x="9687" y="10"/>
                  <a:pt x="9982" y="30"/>
                </a:cubicBezTo>
                <a:cubicBezTo>
                  <a:pt x="9698" y="10"/>
                  <a:pt x="9411" y="0"/>
                  <a:pt x="9121" y="0"/>
                </a:cubicBezTo>
                <a:cubicBezTo>
                  <a:pt x="9116" y="0"/>
                  <a:pt x="9111" y="0"/>
                  <a:pt x="9106" y="0"/>
                </a:cubicBezTo>
                <a:lnTo>
                  <a:pt x="9106" y="0"/>
                </a:lnTo>
                <a:cubicBezTo>
                  <a:pt x="9100" y="0"/>
                  <a:pt x="9095" y="0"/>
                  <a:pt x="9090" y="0"/>
                </a:cubicBezTo>
                <a:close/>
                <a:moveTo>
                  <a:pt x="1900" y="2163"/>
                </a:moveTo>
                <a:cubicBezTo>
                  <a:pt x="1747" y="2233"/>
                  <a:pt x="1604" y="2309"/>
                  <a:pt x="1433" y="2423"/>
                </a:cubicBezTo>
                <a:lnTo>
                  <a:pt x="1069" y="2594"/>
                </a:lnTo>
                <a:lnTo>
                  <a:pt x="898" y="2701"/>
                </a:lnTo>
                <a:lnTo>
                  <a:pt x="813" y="2701"/>
                </a:lnTo>
                <a:lnTo>
                  <a:pt x="813" y="2594"/>
                </a:lnTo>
                <a:lnTo>
                  <a:pt x="898" y="2594"/>
                </a:lnTo>
                <a:lnTo>
                  <a:pt x="1262" y="2423"/>
                </a:lnTo>
                <a:cubicBezTo>
                  <a:pt x="1470" y="2340"/>
                  <a:pt x="1684" y="2251"/>
                  <a:pt x="1900" y="2163"/>
                </a:cubicBezTo>
                <a:close/>
                <a:moveTo>
                  <a:pt x="12307" y="311"/>
                </a:moveTo>
                <a:lnTo>
                  <a:pt x="12307" y="311"/>
                </a:lnTo>
                <a:cubicBezTo>
                  <a:pt x="13108" y="477"/>
                  <a:pt x="13887" y="726"/>
                  <a:pt x="14620" y="1098"/>
                </a:cubicBezTo>
                <a:cubicBezTo>
                  <a:pt x="16117" y="1718"/>
                  <a:pt x="17463" y="2594"/>
                  <a:pt x="18617" y="3770"/>
                </a:cubicBezTo>
                <a:cubicBezTo>
                  <a:pt x="18864" y="4056"/>
                  <a:pt x="19093" y="4343"/>
                  <a:pt x="19312" y="4629"/>
                </a:cubicBezTo>
                <a:lnTo>
                  <a:pt x="19312" y="4629"/>
                </a:lnTo>
                <a:lnTo>
                  <a:pt x="18981" y="4112"/>
                </a:lnTo>
                <a:cubicBezTo>
                  <a:pt x="18895" y="4027"/>
                  <a:pt x="18703" y="3856"/>
                  <a:pt x="18532" y="3663"/>
                </a:cubicBezTo>
                <a:cubicBezTo>
                  <a:pt x="17997" y="3129"/>
                  <a:pt x="17378" y="2594"/>
                  <a:pt x="16758" y="2167"/>
                </a:cubicBezTo>
                <a:cubicBezTo>
                  <a:pt x="16031" y="1718"/>
                  <a:pt x="15326" y="1269"/>
                  <a:pt x="14620" y="991"/>
                </a:cubicBezTo>
                <a:cubicBezTo>
                  <a:pt x="13864" y="682"/>
                  <a:pt x="13085" y="463"/>
                  <a:pt x="12307" y="311"/>
                </a:cubicBezTo>
                <a:close/>
                <a:moveTo>
                  <a:pt x="19312" y="4629"/>
                </a:moveTo>
                <a:lnTo>
                  <a:pt x="19323" y="4646"/>
                </a:lnTo>
                <a:cubicBezTo>
                  <a:pt x="19326" y="4649"/>
                  <a:pt x="19329" y="4652"/>
                  <a:pt x="19332" y="4655"/>
                </a:cubicBezTo>
                <a:lnTo>
                  <a:pt x="19332" y="4655"/>
                </a:lnTo>
                <a:cubicBezTo>
                  <a:pt x="19325" y="4647"/>
                  <a:pt x="19318" y="4638"/>
                  <a:pt x="19312" y="4629"/>
                </a:cubicBezTo>
                <a:close/>
                <a:moveTo>
                  <a:pt x="29133" y="3663"/>
                </a:moveTo>
                <a:cubicBezTo>
                  <a:pt x="29133" y="4027"/>
                  <a:pt x="29133" y="4475"/>
                  <a:pt x="29048" y="4839"/>
                </a:cubicBezTo>
                <a:lnTo>
                  <a:pt x="29048" y="4732"/>
                </a:lnTo>
                <a:lnTo>
                  <a:pt x="29048" y="4390"/>
                </a:lnTo>
                <a:lnTo>
                  <a:pt x="29133" y="3663"/>
                </a:lnTo>
                <a:close/>
                <a:moveTo>
                  <a:pt x="28941" y="5420"/>
                </a:moveTo>
                <a:lnTo>
                  <a:pt x="28941" y="5544"/>
                </a:lnTo>
                <a:cubicBezTo>
                  <a:pt x="28855" y="6078"/>
                  <a:pt x="28685" y="6527"/>
                  <a:pt x="28514" y="6869"/>
                </a:cubicBezTo>
                <a:cubicBezTo>
                  <a:pt x="28455" y="7013"/>
                  <a:pt x="28395" y="7155"/>
                  <a:pt x="28331" y="7295"/>
                </a:cubicBezTo>
                <a:lnTo>
                  <a:pt x="28331" y="7295"/>
                </a:lnTo>
                <a:cubicBezTo>
                  <a:pt x="28519" y="6851"/>
                  <a:pt x="28687" y="6326"/>
                  <a:pt x="28855" y="5801"/>
                </a:cubicBezTo>
                <a:cubicBezTo>
                  <a:pt x="28897" y="5677"/>
                  <a:pt x="28918" y="5549"/>
                  <a:pt x="28941" y="5420"/>
                </a:cubicBezTo>
                <a:close/>
                <a:moveTo>
                  <a:pt x="8379" y="649"/>
                </a:moveTo>
                <a:cubicBezTo>
                  <a:pt x="9704" y="649"/>
                  <a:pt x="11051" y="735"/>
                  <a:pt x="12376" y="991"/>
                </a:cubicBezTo>
                <a:cubicBezTo>
                  <a:pt x="13723" y="1269"/>
                  <a:pt x="14962" y="1804"/>
                  <a:pt x="16117" y="2509"/>
                </a:cubicBezTo>
                <a:cubicBezTo>
                  <a:pt x="17292" y="3321"/>
                  <a:pt x="18254" y="4304"/>
                  <a:pt x="19066" y="5373"/>
                </a:cubicBezTo>
                <a:lnTo>
                  <a:pt x="19686" y="6164"/>
                </a:lnTo>
                <a:lnTo>
                  <a:pt x="20135" y="7062"/>
                </a:lnTo>
                <a:lnTo>
                  <a:pt x="20391" y="7404"/>
                </a:lnTo>
                <a:cubicBezTo>
                  <a:pt x="20498" y="7510"/>
                  <a:pt x="20498" y="7681"/>
                  <a:pt x="20584" y="7767"/>
                </a:cubicBezTo>
                <a:lnTo>
                  <a:pt x="20840" y="8130"/>
                </a:lnTo>
                <a:lnTo>
                  <a:pt x="21033" y="8387"/>
                </a:lnTo>
                <a:cubicBezTo>
                  <a:pt x="21738" y="9199"/>
                  <a:pt x="22636" y="9819"/>
                  <a:pt x="23512" y="9990"/>
                </a:cubicBezTo>
                <a:cubicBezTo>
                  <a:pt x="23815" y="10076"/>
                  <a:pt x="24118" y="10117"/>
                  <a:pt x="24416" y="10117"/>
                </a:cubicBezTo>
                <a:cubicBezTo>
                  <a:pt x="25083" y="10117"/>
                  <a:pt x="25722" y="9911"/>
                  <a:pt x="26269" y="9541"/>
                </a:cubicBezTo>
                <a:cubicBezTo>
                  <a:pt x="27117" y="9137"/>
                  <a:pt x="27794" y="8390"/>
                  <a:pt x="28244" y="7480"/>
                </a:cubicBezTo>
                <a:lnTo>
                  <a:pt x="28244" y="7480"/>
                </a:lnTo>
                <a:cubicBezTo>
                  <a:pt x="27928" y="8134"/>
                  <a:pt x="27537" y="8723"/>
                  <a:pt x="26996" y="9199"/>
                </a:cubicBezTo>
                <a:cubicBezTo>
                  <a:pt x="26269" y="9733"/>
                  <a:pt x="25478" y="10182"/>
                  <a:pt x="24581" y="10182"/>
                </a:cubicBezTo>
                <a:cubicBezTo>
                  <a:pt x="24485" y="10193"/>
                  <a:pt x="24387" y="10198"/>
                  <a:pt x="24288" y="10198"/>
                </a:cubicBezTo>
                <a:cubicBezTo>
                  <a:pt x="23573" y="10198"/>
                  <a:pt x="22796" y="9935"/>
                  <a:pt x="22101" y="9541"/>
                </a:cubicBezTo>
                <a:cubicBezTo>
                  <a:pt x="21375" y="9007"/>
                  <a:pt x="20755" y="8301"/>
                  <a:pt x="20220" y="7404"/>
                </a:cubicBezTo>
                <a:lnTo>
                  <a:pt x="19857" y="6698"/>
                </a:lnTo>
                <a:cubicBezTo>
                  <a:pt x="19686" y="6442"/>
                  <a:pt x="19601" y="6164"/>
                  <a:pt x="19430" y="5993"/>
                </a:cubicBezTo>
                <a:cubicBezTo>
                  <a:pt x="19237" y="5715"/>
                  <a:pt x="19066" y="5459"/>
                  <a:pt x="18895" y="5266"/>
                </a:cubicBezTo>
                <a:cubicBezTo>
                  <a:pt x="18703" y="5010"/>
                  <a:pt x="18532" y="4839"/>
                  <a:pt x="18361" y="4561"/>
                </a:cubicBezTo>
                <a:cubicBezTo>
                  <a:pt x="17549" y="3663"/>
                  <a:pt x="16651" y="2958"/>
                  <a:pt x="15582" y="2338"/>
                </a:cubicBezTo>
                <a:cubicBezTo>
                  <a:pt x="14620" y="1718"/>
                  <a:pt x="13552" y="1355"/>
                  <a:pt x="12483" y="1098"/>
                </a:cubicBezTo>
                <a:cubicBezTo>
                  <a:pt x="11671" y="906"/>
                  <a:pt x="10880" y="735"/>
                  <a:pt x="10153" y="735"/>
                </a:cubicBezTo>
                <a:cubicBezTo>
                  <a:pt x="9890" y="706"/>
                  <a:pt x="9624" y="697"/>
                  <a:pt x="9360" y="697"/>
                </a:cubicBezTo>
                <a:cubicBezTo>
                  <a:pt x="8833" y="697"/>
                  <a:pt x="8315" y="735"/>
                  <a:pt x="7845" y="735"/>
                </a:cubicBezTo>
                <a:cubicBezTo>
                  <a:pt x="6327" y="906"/>
                  <a:pt x="4810" y="1184"/>
                  <a:pt x="3484" y="1633"/>
                </a:cubicBezTo>
                <a:lnTo>
                  <a:pt x="2950" y="1804"/>
                </a:lnTo>
                <a:cubicBezTo>
                  <a:pt x="2693" y="1883"/>
                  <a:pt x="2455" y="1962"/>
                  <a:pt x="2200" y="2041"/>
                </a:cubicBezTo>
                <a:lnTo>
                  <a:pt x="2200" y="2041"/>
                </a:lnTo>
                <a:cubicBezTo>
                  <a:pt x="2329" y="1989"/>
                  <a:pt x="2458" y="1938"/>
                  <a:pt x="2587" y="1889"/>
                </a:cubicBezTo>
                <a:lnTo>
                  <a:pt x="2950" y="1718"/>
                </a:lnTo>
                <a:lnTo>
                  <a:pt x="3121" y="1718"/>
                </a:lnTo>
                <a:lnTo>
                  <a:pt x="3655" y="1526"/>
                </a:lnTo>
                <a:cubicBezTo>
                  <a:pt x="3933" y="1440"/>
                  <a:pt x="4275" y="1355"/>
                  <a:pt x="4553" y="1269"/>
                </a:cubicBezTo>
                <a:cubicBezTo>
                  <a:pt x="5793" y="906"/>
                  <a:pt x="7139" y="735"/>
                  <a:pt x="8379" y="649"/>
                </a:cubicBezTo>
                <a:close/>
                <a:moveTo>
                  <a:pt x="9050" y="2742"/>
                </a:moveTo>
                <a:cubicBezTo>
                  <a:pt x="9392" y="2742"/>
                  <a:pt x="9732" y="2757"/>
                  <a:pt x="10068" y="2787"/>
                </a:cubicBezTo>
                <a:cubicBezTo>
                  <a:pt x="11136" y="2872"/>
                  <a:pt x="12205" y="3043"/>
                  <a:pt x="13274" y="3407"/>
                </a:cubicBezTo>
                <a:cubicBezTo>
                  <a:pt x="14257" y="3770"/>
                  <a:pt x="15155" y="4304"/>
                  <a:pt x="15946" y="5010"/>
                </a:cubicBezTo>
                <a:cubicBezTo>
                  <a:pt x="16651" y="5715"/>
                  <a:pt x="17378" y="6527"/>
                  <a:pt x="17912" y="7404"/>
                </a:cubicBezTo>
                <a:lnTo>
                  <a:pt x="18254" y="8130"/>
                </a:lnTo>
                <a:lnTo>
                  <a:pt x="18788" y="8921"/>
                </a:lnTo>
                <a:cubicBezTo>
                  <a:pt x="19152" y="9541"/>
                  <a:pt x="19601" y="9990"/>
                  <a:pt x="20049" y="10524"/>
                </a:cubicBezTo>
                <a:cubicBezTo>
                  <a:pt x="21033" y="11422"/>
                  <a:pt x="22272" y="12127"/>
                  <a:pt x="23704" y="12320"/>
                </a:cubicBezTo>
                <a:cubicBezTo>
                  <a:pt x="23934" y="12347"/>
                  <a:pt x="24166" y="12361"/>
                  <a:pt x="24399" y="12361"/>
                </a:cubicBezTo>
                <a:cubicBezTo>
                  <a:pt x="25599" y="12361"/>
                  <a:pt x="26820" y="11999"/>
                  <a:pt x="27786" y="11337"/>
                </a:cubicBezTo>
                <a:lnTo>
                  <a:pt x="27786" y="11337"/>
                </a:lnTo>
                <a:cubicBezTo>
                  <a:pt x="26853" y="11976"/>
                  <a:pt x="25682" y="12392"/>
                  <a:pt x="24466" y="12392"/>
                </a:cubicBezTo>
                <a:cubicBezTo>
                  <a:pt x="24178" y="12392"/>
                  <a:pt x="23888" y="12369"/>
                  <a:pt x="23597" y="12320"/>
                </a:cubicBezTo>
                <a:cubicBezTo>
                  <a:pt x="22187" y="12127"/>
                  <a:pt x="20840" y="11422"/>
                  <a:pt x="19964" y="10439"/>
                </a:cubicBezTo>
                <a:cubicBezTo>
                  <a:pt x="19430" y="9904"/>
                  <a:pt x="19066" y="9456"/>
                  <a:pt x="18703" y="8836"/>
                </a:cubicBezTo>
                <a:cubicBezTo>
                  <a:pt x="18617" y="8750"/>
                  <a:pt x="18532" y="8579"/>
                  <a:pt x="18446" y="8472"/>
                </a:cubicBezTo>
                <a:lnTo>
                  <a:pt x="18168" y="8045"/>
                </a:lnTo>
                <a:lnTo>
                  <a:pt x="17826" y="7318"/>
                </a:lnTo>
                <a:cubicBezTo>
                  <a:pt x="17292" y="6442"/>
                  <a:pt x="16565" y="5630"/>
                  <a:pt x="15775" y="5010"/>
                </a:cubicBezTo>
                <a:cubicBezTo>
                  <a:pt x="14257" y="3578"/>
                  <a:pt x="12120" y="2958"/>
                  <a:pt x="9982" y="2787"/>
                </a:cubicBezTo>
                <a:cubicBezTo>
                  <a:pt x="9767" y="2778"/>
                  <a:pt x="9552" y="2774"/>
                  <a:pt x="9335" y="2774"/>
                </a:cubicBezTo>
                <a:cubicBezTo>
                  <a:pt x="7400" y="2774"/>
                  <a:pt x="5416" y="3116"/>
                  <a:pt x="3570" y="3770"/>
                </a:cubicBezTo>
                <a:lnTo>
                  <a:pt x="3570" y="3770"/>
                </a:lnTo>
                <a:cubicBezTo>
                  <a:pt x="5300" y="3157"/>
                  <a:pt x="7212" y="2742"/>
                  <a:pt x="9050" y="2742"/>
                </a:cubicBezTo>
                <a:close/>
                <a:moveTo>
                  <a:pt x="9277" y="286"/>
                </a:moveTo>
                <a:cubicBezTo>
                  <a:pt x="7759" y="286"/>
                  <a:pt x="6242" y="564"/>
                  <a:pt x="4724" y="906"/>
                </a:cubicBezTo>
                <a:cubicBezTo>
                  <a:pt x="4724" y="820"/>
                  <a:pt x="4639" y="649"/>
                  <a:pt x="4639" y="649"/>
                </a:cubicBezTo>
                <a:cubicBezTo>
                  <a:pt x="4190" y="735"/>
                  <a:pt x="3826" y="820"/>
                  <a:pt x="3399" y="906"/>
                </a:cubicBezTo>
                <a:lnTo>
                  <a:pt x="2865" y="1098"/>
                </a:lnTo>
                <a:lnTo>
                  <a:pt x="2416" y="1269"/>
                </a:lnTo>
                <a:lnTo>
                  <a:pt x="1881" y="1440"/>
                </a:lnTo>
                <a:cubicBezTo>
                  <a:pt x="1518" y="1633"/>
                  <a:pt x="1262" y="1718"/>
                  <a:pt x="898" y="1889"/>
                </a:cubicBezTo>
                <a:lnTo>
                  <a:pt x="364" y="2167"/>
                </a:lnTo>
                <a:lnTo>
                  <a:pt x="278" y="2167"/>
                </a:lnTo>
                <a:lnTo>
                  <a:pt x="193" y="2252"/>
                </a:lnTo>
                <a:lnTo>
                  <a:pt x="193" y="2509"/>
                </a:lnTo>
                <a:cubicBezTo>
                  <a:pt x="193" y="2872"/>
                  <a:pt x="86" y="3236"/>
                  <a:pt x="86" y="3578"/>
                </a:cubicBezTo>
                <a:lnTo>
                  <a:pt x="86" y="4732"/>
                </a:lnTo>
                <a:lnTo>
                  <a:pt x="86" y="9370"/>
                </a:lnTo>
                <a:cubicBezTo>
                  <a:pt x="0" y="12491"/>
                  <a:pt x="0" y="15611"/>
                  <a:pt x="0" y="18817"/>
                </a:cubicBezTo>
                <a:cubicBezTo>
                  <a:pt x="0" y="21404"/>
                  <a:pt x="86" y="23627"/>
                  <a:pt x="278" y="25486"/>
                </a:cubicBezTo>
                <a:cubicBezTo>
                  <a:pt x="449" y="20869"/>
                  <a:pt x="535" y="16146"/>
                  <a:pt x="620" y="11336"/>
                </a:cubicBezTo>
                <a:cubicBezTo>
                  <a:pt x="620" y="8750"/>
                  <a:pt x="727" y="6164"/>
                  <a:pt x="727" y="3578"/>
                </a:cubicBezTo>
                <a:lnTo>
                  <a:pt x="813" y="2872"/>
                </a:lnTo>
                <a:lnTo>
                  <a:pt x="813" y="3578"/>
                </a:lnTo>
                <a:lnTo>
                  <a:pt x="813" y="4475"/>
                </a:lnTo>
                <a:lnTo>
                  <a:pt x="813" y="5630"/>
                </a:lnTo>
                <a:cubicBezTo>
                  <a:pt x="813" y="6976"/>
                  <a:pt x="727" y="8301"/>
                  <a:pt x="727" y="9648"/>
                </a:cubicBezTo>
                <a:cubicBezTo>
                  <a:pt x="727" y="15077"/>
                  <a:pt x="727" y="20335"/>
                  <a:pt x="535" y="25572"/>
                </a:cubicBezTo>
                <a:lnTo>
                  <a:pt x="535" y="27281"/>
                </a:lnTo>
                <a:cubicBezTo>
                  <a:pt x="620" y="27987"/>
                  <a:pt x="727" y="28692"/>
                  <a:pt x="813" y="29312"/>
                </a:cubicBezTo>
                <a:cubicBezTo>
                  <a:pt x="984" y="30477"/>
                  <a:pt x="1203" y="31348"/>
                  <a:pt x="1435" y="31348"/>
                </a:cubicBezTo>
                <a:cubicBezTo>
                  <a:pt x="1668" y="31348"/>
                  <a:pt x="1913" y="30477"/>
                  <a:pt x="2138" y="28158"/>
                </a:cubicBezTo>
                <a:lnTo>
                  <a:pt x="2138" y="24610"/>
                </a:lnTo>
                <a:cubicBezTo>
                  <a:pt x="2214" y="24433"/>
                  <a:pt x="2286" y="24366"/>
                  <a:pt x="2356" y="24366"/>
                </a:cubicBezTo>
                <a:cubicBezTo>
                  <a:pt x="2465" y="24366"/>
                  <a:pt x="2568" y="24527"/>
                  <a:pt x="2672" y="24695"/>
                </a:cubicBezTo>
                <a:lnTo>
                  <a:pt x="2758" y="13388"/>
                </a:lnTo>
                <a:lnTo>
                  <a:pt x="2758" y="7681"/>
                </a:lnTo>
                <a:lnTo>
                  <a:pt x="2865" y="4924"/>
                </a:lnTo>
                <a:lnTo>
                  <a:pt x="2865" y="7767"/>
                </a:lnTo>
                <a:lnTo>
                  <a:pt x="2865" y="13474"/>
                </a:lnTo>
                <a:cubicBezTo>
                  <a:pt x="2758" y="17300"/>
                  <a:pt x="2758" y="21126"/>
                  <a:pt x="2758" y="24952"/>
                </a:cubicBezTo>
                <a:cubicBezTo>
                  <a:pt x="2808" y="25025"/>
                  <a:pt x="2857" y="25073"/>
                  <a:pt x="2905" y="25073"/>
                </a:cubicBezTo>
                <a:cubicBezTo>
                  <a:pt x="3040" y="25073"/>
                  <a:pt x="3166" y="24695"/>
                  <a:pt x="3292" y="23434"/>
                </a:cubicBezTo>
                <a:cubicBezTo>
                  <a:pt x="3484" y="21126"/>
                  <a:pt x="3292" y="12939"/>
                  <a:pt x="3292" y="8301"/>
                </a:cubicBezTo>
                <a:cubicBezTo>
                  <a:pt x="3399" y="7510"/>
                  <a:pt x="3399" y="6698"/>
                  <a:pt x="3399" y="5907"/>
                </a:cubicBezTo>
                <a:lnTo>
                  <a:pt x="3399" y="4732"/>
                </a:lnTo>
                <a:lnTo>
                  <a:pt x="3484" y="4475"/>
                </a:lnTo>
                <a:cubicBezTo>
                  <a:pt x="3570" y="4390"/>
                  <a:pt x="3655" y="4390"/>
                  <a:pt x="3741" y="4390"/>
                </a:cubicBezTo>
                <a:lnTo>
                  <a:pt x="3826" y="4304"/>
                </a:lnTo>
                <a:lnTo>
                  <a:pt x="4190" y="4197"/>
                </a:lnTo>
                <a:cubicBezTo>
                  <a:pt x="4361" y="4112"/>
                  <a:pt x="4553" y="4112"/>
                  <a:pt x="4724" y="4027"/>
                </a:cubicBezTo>
                <a:cubicBezTo>
                  <a:pt x="5430" y="3856"/>
                  <a:pt x="6156" y="3663"/>
                  <a:pt x="6947" y="3578"/>
                </a:cubicBezTo>
                <a:cubicBezTo>
                  <a:pt x="7706" y="3449"/>
                  <a:pt x="8465" y="3385"/>
                  <a:pt x="9213" y="3385"/>
                </a:cubicBezTo>
                <a:cubicBezTo>
                  <a:pt x="9961" y="3385"/>
                  <a:pt x="10698" y="3449"/>
                  <a:pt x="11414" y="3578"/>
                </a:cubicBezTo>
                <a:cubicBezTo>
                  <a:pt x="12825" y="3856"/>
                  <a:pt x="14086" y="4390"/>
                  <a:pt x="15240" y="5266"/>
                </a:cubicBezTo>
                <a:cubicBezTo>
                  <a:pt x="15775" y="5715"/>
                  <a:pt x="16309" y="6164"/>
                  <a:pt x="16651" y="6784"/>
                </a:cubicBezTo>
                <a:lnTo>
                  <a:pt x="16843" y="6976"/>
                </a:lnTo>
                <a:lnTo>
                  <a:pt x="17014" y="7233"/>
                </a:lnTo>
                <a:lnTo>
                  <a:pt x="17292" y="7681"/>
                </a:lnTo>
                <a:lnTo>
                  <a:pt x="17912" y="8665"/>
                </a:lnTo>
                <a:cubicBezTo>
                  <a:pt x="18361" y="9541"/>
                  <a:pt x="18981" y="10353"/>
                  <a:pt x="19772" y="11059"/>
                </a:cubicBezTo>
                <a:cubicBezTo>
                  <a:pt x="20135" y="11422"/>
                  <a:pt x="20584" y="11785"/>
                  <a:pt x="21118" y="12042"/>
                </a:cubicBezTo>
                <a:cubicBezTo>
                  <a:pt x="21567" y="12320"/>
                  <a:pt x="22101" y="12491"/>
                  <a:pt x="22636" y="12662"/>
                </a:cubicBezTo>
                <a:cubicBezTo>
                  <a:pt x="23206" y="12855"/>
                  <a:pt x="23800" y="12946"/>
                  <a:pt x="24406" y="12946"/>
                </a:cubicBezTo>
                <a:cubicBezTo>
                  <a:pt x="24936" y="12946"/>
                  <a:pt x="25474" y="12877"/>
                  <a:pt x="26013" y="12747"/>
                </a:cubicBezTo>
                <a:cubicBezTo>
                  <a:pt x="27081" y="12491"/>
                  <a:pt x="28065" y="11871"/>
                  <a:pt x="28855" y="11144"/>
                </a:cubicBezTo>
                <a:cubicBezTo>
                  <a:pt x="30459" y="9733"/>
                  <a:pt x="31356" y="7852"/>
                  <a:pt x="31720" y="5993"/>
                </a:cubicBezTo>
                <a:cubicBezTo>
                  <a:pt x="31805" y="5801"/>
                  <a:pt x="31805" y="5544"/>
                  <a:pt x="31891" y="5373"/>
                </a:cubicBezTo>
                <a:lnTo>
                  <a:pt x="37683" y="5373"/>
                </a:lnTo>
                <a:lnTo>
                  <a:pt x="37768" y="5459"/>
                </a:lnTo>
                <a:lnTo>
                  <a:pt x="37768" y="5801"/>
                </a:lnTo>
                <a:cubicBezTo>
                  <a:pt x="37854" y="6249"/>
                  <a:pt x="37939" y="6784"/>
                  <a:pt x="37939" y="7233"/>
                </a:cubicBezTo>
                <a:cubicBezTo>
                  <a:pt x="38025" y="8130"/>
                  <a:pt x="37939" y="9007"/>
                  <a:pt x="37768" y="9733"/>
                </a:cubicBezTo>
                <a:cubicBezTo>
                  <a:pt x="37491" y="10524"/>
                  <a:pt x="37149" y="11144"/>
                  <a:pt x="36700" y="11678"/>
                </a:cubicBezTo>
                <a:lnTo>
                  <a:pt x="36422" y="11871"/>
                </a:lnTo>
                <a:lnTo>
                  <a:pt x="36165" y="12042"/>
                </a:lnTo>
                <a:lnTo>
                  <a:pt x="35631" y="12491"/>
                </a:lnTo>
                <a:cubicBezTo>
                  <a:pt x="35182" y="12854"/>
                  <a:pt x="34819" y="13110"/>
                  <a:pt x="34391" y="13388"/>
                </a:cubicBezTo>
                <a:cubicBezTo>
                  <a:pt x="34028" y="13645"/>
                  <a:pt x="33579" y="13923"/>
                  <a:pt x="33130" y="14179"/>
                </a:cubicBezTo>
                <a:lnTo>
                  <a:pt x="32510" y="14457"/>
                </a:lnTo>
                <a:cubicBezTo>
                  <a:pt x="32254" y="14628"/>
                  <a:pt x="32062" y="14714"/>
                  <a:pt x="31805" y="14799"/>
                </a:cubicBezTo>
                <a:cubicBezTo>
                  <a:pt x="31442" y="14991"/>
                  <a:pt x="31185" y="15162"/>
                  <a:pt x="30822" y="15248"/>
                </a:cubicBezTo>
                <a:cubicBezTo>
                  <a:pt x="30459" y="15419"/>
                  <a:pt x="30117" y="15526"/>
                  <a:pt x="29668" y="15697"/>
                </a:cubicBezTo>
                <a:lnTo>
                  <a:pt x="29133" y="15868"/>
                </a:lnTo>
                <a:cubicBezTo>
                  <a:pt x="28941" y="15953"/>
                  <a:pt x="28770" y="16060"/>
                  <a:pt x="28514" y="16146"/>
                </a:cubicBezTo>
                <a:lnTo>
                  <a:pt x="27872" y="16402"/>
                </a:lnTo>
                <a:lnTo>
                  <a:pt x="27167" y="16765"/>
                </a:lnTo>
                <a:cubicBezTo>
                  <a:pt x="26718" y="17022"/>
                  <a:pt x="26269" y="17300"/>
                  <a:pt x="25842" y="17663"/>
                </a:cubicBezTo>
                <a:cubicBezTo>
                  <a:pt x="25735" y="17749"/>
                  <a:pt x="25649" y="17834"/>
                  <a:pt x="25564" y="17920"/>
                </a:cubicBezTo>
                <a:lnTo>
                  <a:pt x="25307" y="18283"/>
                </a:lnTo>
                <a:cubicBezTo>
                  <a:pt x="25115" y="18539"/>
                  <a:pt x="24859" y="18732"/>
                  <a:pt x="24773" y="18988"/>
                </a:cubicBezTo>
                <a:cubicBezTo>
                  <a:pt x="24581" y="19159"/>
                  <a:pt x="24495" y="19437"/>
                  <a:pt x="24324" y="19694"/>
                </a:cubicBezTo>
                <a:cubicBezTo>
                  <a:pt x="24239" y="19886"/>
                  <a:pt x="24132" y="20143"/>
                  <a:pt x="24046" y="20335"/>
                </a:cubicBezTo>
                <a:lnTo>
                  <a:pt x="23875" y="20677"/>
                </a:lnTo>
                <a:cubicBezTo>
                  <a:pt x="23875" y="20869"/>
                  <a:pt x="23790" y="20955"/>
                  <a:pt x="23790" y="21040"/>
                </a:cubicBezTo>
                <a:lnTo>
                  <a:pt x="23512" y="21746"/>
                </a:lnTo>
                <a:cubicBezTo>
                  <a:pt x="23512" y="22023"/>
                  <a:pt x="23426" y="22194"/>
                  <a:pt x="23426" y="22365"/>
                </a:cubicBezTo>
                <a:lnTo>
                  <a:pt x="23255" y="22900"/>
                </a:lnTo>
                <a:cubicBezTo>
                  <a:pt x="23170" y="23349"/>
                  <a:pt x="23063" y="23712"/>
                  <a:pt x="22892" y="24075"/>
                </a:cubicBezTo>
                <a:lnTo>
                  <a:pt x="22529" y="25230"/>
                </a:lnTo>
                <a:lnTo>
                  <a:pt x="22187" y="26298"/>
                </a:lnTo>
                <a:cubicBezTo>
                  <a:pt x="21652" y="27709"/>
                  <a:pt x="21033" y="29056"/>
                  <a:pt x="20220" y="30295"/>
                </a:cubicBezTo>
                <a:cubicBezTo>
                  <a:pt x="19430" y="31449"/>
                  <a:pt x="18532" y="32433"/>
                  <a:pt x="17463" y="33052"/>
                </a:cubicBezTo>
                <a:cubicBezTo>
                  <a:pt x="16394" y="33694"/>
                  <a:pt x="15240" y="34121"/>
                  <a:pt x="13979" y="34228"/>
                </a:cubicBezTo>
                <a:cubicBezTo>
                  <a:pt x="13317" y="34314"/>
                  <a:pt x="12649" y="34356"/>
                  <a:pt x="12002" y="34356"/>
                </a:cubicBezTo>
                <a:cubicBezTo>
                  <a:pt x="11355" y="34356"/>
                  <a:pt x="10730" y="34314"/>
                  <a:pt x="10153" y="34228"/>
                </a:cubicBezTo>
                <a:cubicBezTo>
                  <a:pt x="8913" y="34036"/>
                  <a:pt x="7759" y="33587"/>
                  <a:pt x="6776" y="33159"/>
                </a:cubicBezTo>
                <a:cubicBezTo>
                  <a:pt x="5878" y="32710"/>
                  <a:pt x="5173" y="32262"/>
                  <a:pt x="4553" y="31813"/>
                </a:cubicBezTo>
                <a:cubicBezTo>
                  <a:pt x="4019" y="31449"/>
                  <a:pt x="3570" y="31107"/>
                  <a:pt x="3292" y="30915"/>
                </a:cubicBezTo>
                <a:cubicBezTo>
                  <a:pt x="3207" y="30744"/>
                  <a:pt x="3036" y="30659"/>
                  <a:pt x="2950" y="30659"/>
                </a:cubicBezTo>
                <a:lnTo>
                  <a:pt x="2865" y="30573"/>
                </a:lnTo>
                <a:lnTo>
                  <a:pt x="2758" y="30573"/>
                </a:lnTo>
                <a:cubicBezTo>
                  <a:pt x="2726" y="30557"/>
                  <a:pt x="2701" y="30550"/>
                  <a:pt x="2680" y="30550"/>
                </a:cubicBezTo>
                <a:cubicBezTo>
                  <a:pt x="2587" y="30550"/>
                  <a:pt x="2587" y="30690"/>
                  <a:pt x="2587" y="30830"/>
                </a:cubicBezTo>
                <a:cubicBezTo>
                  <a:pt x="2672" y="31278"/>
                  <a:pt x="3121" y="32176"/>
                  <a:pt x="4190" y="33159"/>
                </a:cubicBezTo>
                <a:cubicBezTo>
                  <a:pt x="4724" y="33694"/>
                  <a:pt x="5430" y="34228"/>
                  <a:pt x="6242" y="34762"/>
                </a:cubicBezTo>
                <a:cubicBezTo>
                  <a:pt x="7033" y="35297"/>
                  <a:pt x="8101" y="35639"/>
                  <a:pt x="9170" y="36002"/>
                </a:cubicBezTo>
                <a:lnTo>
                  <a:pt x="9170" y="36259"/>
                </a:lnTo>
                <a:cubicBezTo>
                  <a:pt x="8999" y="36259"/>
                  <a:pt x="8828" y="36259"/>
                  <a:pt x="8742" y="36173"/>
                </a:cubicBezTo>
                <a:cubicBezTo>
                  <a:pt x="8550" y="36173"/>
                  <a:pt x="8465" y="36088"/>
                  <a:pt x="8294" y="36088"/>
                </a:cubicBezTo>
                <a:cubicBezTo>
                  <a:pt x="8016" y="36002"/>
                  <a:pt x="7845" y="35917"/>
                  <a:pt x="7567" y="35831"/>
                </a:cubicBezTo>
                <a:cubicBezTo>
                  <a:pt x="7139" y="35639"/>
                  <a:pt x="6691" y="35468"/>
                  <a:pt x="6327" y="35297"/>
                </a:cubicBezTo>
                <a:cubicBezTo>
                  <a:pt x="6156" y="35190"/>
                  <a:pt x="5964" y="35190"/>
                  <a:pt x="5793" y="35104"/>
                </a:cubicBezTo>
                <a:cubicBezTo>
                  <a:pt x="5707" y="35019"/>
                  <a:pt x="5536" y="34933"/>
                  <a:pt x="5344" y="34848"/>
                </a:cubicBezTo>
                <a:cubicBezTo>
                  <a:pt x="5088" y="34656"/>
                  <a:pt x="4895" y="34570"/>
                  <a:pt x="4639" y="34485"/>
                </a:cubicBezTo>
                <a:cubicBezTo>
                  <a:pt x="4275" y="34228"/>
                  <a:pt x="4019" y="34036"/>
                  <a:pt x="3826" y="33950"/>
                </a:cubicBezTo>
                <a:cubicBezTo>
                  <a:pt x="3570" y="33865"/>
                  <a:pt x="3484" y="33865"/>
                  <a:pt x="3399" y="33865"/>
                </a:cubicBezTo>
                <a:cubicBezTo>
                  <a:pt x="3150" y="33941"/>
                  <a:pt x="3620" y="34599"/>
                  <a:pt x="3278" y="34599"/>
                </a:cubicBezTo>
                <a:cubicBezTo>
                  <a:pt x="3238" y="34599"/>
                  <a:pt x="3186" y="34590"/>
                  <a:pt x="3121" y="34570"/>
                </a:cubicBezTo>
                <a:lnTo>
                  <a:pt x="3121" y="34570"/>
                </a:lnTo>
                <a:cubicBezTo>
                  <a:pt x="5173" y="36173"/>
                  <a:pt x="7567" y="37242"/>
                  <a:pt x="10153" y="37605"/>
                </a:cubicBezTo>
                <a:cubicBezTo>
                  <a:pt x="11007" y="37768"/>
                  <a:pt x="11818" y="37827"/>
                  <a:pt x="12640" y="37827"/>
                </a:cubicBezTo>
                <a:cubicBezTo>
                  <a:pt x="13115" y="37827"/>
                  <a:pt x="13593" y="37807"/>
                  <a:pt x="14086" y="37776"/>
                </a:cubicBezTo>
                <a:cubicBezTo>
                  <a:pt x="15326" y="37691"/>
                  <a:pt x="16651" y="37434"/>
                  <a:pt x="17997" y="36985"/>
                </a:cubicBezTo>
                <a:cubicBezTo>
                  <a:pt x="18617" y="36622"/>
                  <a:pt x="19601" y="36173"/>
                  <a:pt x="20391" y="35553"/>
                </a:cubicBezTo>
                <a:cubicBezTo>
                  <a:pt x="20584" y="35382"/>
                  <a:pt x="20755" y="35190"/>
                  <a:pt x="20926" y="35019"/>
                </a:cubicBezTo>
                <a:cubicBezTo>
                  <a:pt x="21118" y="34848"/>
                  <a:pt x="21289" y="34656"/>
                  <a:pt x="21460" y="34485"/>
                </a:cubicBezTo>
                <a:cubicBezTo>
                  <a:pt x="21652" y="34399"/>
                  <a:pt x="21823" y="34228"/>
                  <a:pt x="21909" y="34036"/>
                </a:cubicBezTo>
                <a:cubicBezTo>
                  <a:pt x="22101" y="33865"/>
                  <a:pt x="22187" y="33779"/>
                  <a:pt x="22272" y="33587"/>
                </a:cubicBezTo>
                <a:cubicBezTo>
                  <a:pt x="23790" y="31813"/>
                  <a:pt x="24773" y="29846"/>
                  <a:pt x="25478" y="27901"/>
                </a:cubicBezTo>
                <a:lnTo>
                  <a:pt x="26013" y="26384"/>
                </a:lnTo>
                <a:cubicBezTo>
                  <a:pt x="26184" y="25935"/>
                  <a:pt x="26269" y="25401"/>
                  <a:pt x="26462" y="24952"/>
                </a:cubicBezTo>
                <a:cubicBezTo>
                  <a:pt x="26633" y="24417"/>
                  <a:pt x="26718" y="23969"/>
                  <a:pt x="26804" y="23434"/>
                </a:cubicBezTo>
                <a:lnTo>
                  <a:pt x="26996" y="23092"/>
                </a:lnTo>
                <a:cubicBezTo>
                  <a:pt x="26996" y="23007"/>
                  <a:pt x="26996" y="22814"/>
                  <a:pt x="27081" y="22729"/>
                </a:cubicBezTo>
                <a:lnTo>
                  <a:pt x="27252" y="22194"/>
                </a:lnTo>
                <a:cubicBezTo>
                  <a:pt x="27252" y="21938"/>
                  <a:pt x="27338" y="21831"/>
                  <a:pt x="27445" y="21660"/>
                </a:cubicBezTo>
                <a:lnTo>
                  <a:pt x="27530" y="21404"/>
                </a:lnTo>
                <a:cubicBezTo>
                  <a:pt x="27616" y="21297"/>
                  <a:pt x="27616" y="21211"/>
                  <a:pt x="27701" y="21126"/>
                </a:cubicBezTo>
                <a:cubicBezTo>
                  <a:pt x="27787" y="21040"/>
                  <a:pt x="27787" y="20869"/>
                  <a:pt x="27979" y="20762"/>
                </a:cubicBezTo>
                <a:cubicBezTo>
                  <a:pt x="28065" y="20591"/>
                  <a:pt x="28150" y="20506"/>
                  <a:pt x="28236" y="20420"/>
                </a:cubicBezTo>
                <a:cubicBezTo>
                  <a:pt x="28685" y="20057"/>
                  <a:pt x="29304" y="19694"/>
                  <a:pt x="30202" y="19352"/>
                </a:cubicBezTo>
                <a:cubicBezTo>
                  <a:pt x="31078" y="19074"/>
                  <a:pt x="32062" y="18732"/>
                  <a:pt x="33045" y="18283"/>
                </a:cubicBezTo>
                <a:lnTo>
                  <a:pt x="33750" y="17920"/>
                </a:lnTo>
                <a:lnTo>
                  <a:pt x="34477" y="17556"/>
                </a:lnTo>
                <a:cubicBezTo>
                  <a:pt x="34926" y="17385"/>
                  <a:pt x="35353" y="17129"/>
                  <a:pt x="35802" y="16851"/>
                </a:cubicBezTo>
                <a:cubicBezTo>
                  <a:pt x="36700" y="16317"/>
                  <a:pt x="37597" y="15697"/>
                  <a:pt x="38388" y="15077"/>
                </a:cubicBezTo>
                <a:cubicBezTo>
                  <a:pt x="38752" y="14714"/>
                  <a:pt x="39286" y="14265"/>
                  <a:pt x="39735" y="13816"/>
                </a:cubicBezTo>
                <a:cubicBezTo>
                  <a:pt x="40162" y="13281"/>
                  <a:pt x="40526" y="12747"/>
                  <a:pt x="40804" y="12213"/>
                </a:cubicBezTo>
                <a:cubicBezTo>
                  <a:pt x="41338" y="11059"/>
                  <a:pt x="41594" y="9904"/>
                  <a:pt x="41680" y="8750"/>
                </a:cubicBezTo>
                <a:cubicBezTo>
                  <a:pt x="41765" y="7681"/>
                  <a:pt x="41680" y="6527"/>
                  <a:pt x="41509" y="5544"/>
                </a:cubicBezTo>
                <a:cubicBezTo>
                  <a:pt x="41509" y="5266"/>
                  <a:pt x="41423" y="5010"/>
                  <a:pt x="41423" y="4732"/>
                </a:cubicBezTo>
                <a:lnTo>
                  <a:pt x="41338" y="4390"/>
                </a:lnTo>
                <a:lnTo>
                  <a:pt x="41231" y="4027"/>
                </a:lnTo>
                <a:cubicBezTo>
                  <a:pt x="41146" y="3856"/>
                  <a:pt x="41146" y="3578"/>
                  <a:pt x="41060" y="3407"/>
                </a:cubicBezTo>
                <a:cubicBezTo>
                  <a:pt x="40975" y="2958"/>
                  <a:pt x="40804" y="2594"/>
                  <a:pt x="40611" y="2167"/>
                </a:cubicBezTo>
                <a:lnTo>
                  <a:pt x="40526" y="1804"/>
                </a:lnTo>
                <a:lnTo>
                  <a:pt x="40440" y="1718"/>
                </a:lnTo>
                <a:lnTo>
                  <a:pt x="39628" y="1718"/>
                </a:lnTo>
                <a:cubicBezTo>
                  <a:pt x="39486" y="1690"/>
                  <a:pt x="39341" y="1680"/>
                  <a:pt x="39194" y="1680"/>
                </a:cubicBezTo>
                <a:cubicBezTo>
                  <a:pt x="38901" y="1680"/>
                  <a:pt x="38602" y="1718"/>
                  <a:pt x="38303" y="1718"/>
                </a:cubicBezTo>
                <a:lnTo>
                  <a:pt x="28407" y="1718"/>
                </a:lnTo>
                <a:cubicBezTo>
                  <a:pt x="28407" y="2338"/>
                  <a:pt x="28407" y="2958"/>
                  <a:pt x="28321" y="3663"/>
                </a:cubicBezTo>
                <a:lnTo>
                  <a:pt x="28321" y="4646"/>
                </a:lnTo>
                <a:lnTo>
                  <a:pt x="28236" y="5181"/>
                </a:lnTo>
                <a:cubicBezTo>
                  <a:pt x="28150" y="5715"/>
                  <a:pt x="27979" y="6249"/>
                  <a:pt x="27787" y="6784"/>
                </a:cubicBezTo>
                <a:cubicBezTo>
                  <a:pt x="27338" y="7767"/>
                  <a:pt x="26633" y="8579"/>
                  <a:pt x="25842" y="9007"/>
                </a:cubicBezTo>
                <a:cubicBezTo>
                  <a:pt x="25331" y="9289"/>
                  <a:pt x="24786" y="9428"/>
                  <a:pt x="24255" y="9428"/>
                </a:cubicBezTo>
                <a:cubicBezTo>
                  <a:pt x="23942" y="9428"/>
                  <a:pt x="23634" y="9380"/>
                  <a:pt x="23341" y="9285"/>
                </a:cubicBezTo>
                <a:cubicBezTo>
                  <a:pt x="22443" y="8921"/>
                  <a:pt x="21738" y="8301"/>
                  <a:pt x="21118" y="7318"/>
                </a:cubicBezTo>
                <a:cubicBezTo>
                  <a:pt x="21033" y="7233"/>
                  <a:pt x="21033" y="7147"/>
                  <a:pt x="20926" y="6976"/>
                </a:cubicBezTo>
                <a:lnTo>
                  <a:pt x="20669" y="6527"/>
                </a:lnTo>
                <a:cubicBezTo>
                  <a:pt x="20498" y="6249"/>
                  <a:pt x="20306" y="5907"/>
                  <a:pt x="20049" y="5544"/>
                </a:cubicBezTo>
                <a:cubicBezTo>
                  <a:pt x="19859" y="5269"/>
                  <a:pt x="19606" y="4932"/>
                  <a:pt x="19332" y="4655"/>
                </a:cubicBezTo>
                <a:lnTo>
                  <a:pt x="19332" y="4655"/>
                </a:lnTo>
                <a:cubicBezTo>
                  <a:pt x="19579" y="4980"/>
                  <a:pt x="19814" y="5305"/>
                  <a:pt x="20049" y="5630"/>
                </a:cubicBezTo>
                <a:cubicBezTo>
                  <a:pt x="20306" y="5993"/>
                  <a:pt x="20391" y="6335"/>
                  <a:pt x="20669" y="6613"/>
                </a:cubicBezTo>
                <a:lnTo>
                  <a:pt x="20840" y="7062"/>
                </a:lnTo>
                <a:cubicBezTo>
                  <a:pt x="20926" y="7147"/>
                  <a:pt x="21033" y="7318"/>
                  <a:pt x="21118" y="7404"/>
                </a:cubicBezTo>
                <a:cubicBezTo>
                  <a:pt x="21652" y="8387"/>
                  <a:pt x="22443" y="9007"/>
                  <a:pt x="23341" y="9370"/>
                </a:cubicBezTo>
                <a:cubicBezTo>
                  <a:pt x="23676" y="9474"/>
                  <a:pt x="24007" y="9524"/>
                  <a:pt x="24334" y="9524"/>
                </a:cubicBezTo>
                <a:cubicBezTo>
                  <a:pt x="24883" y="9524"/>
                  <a:pt x="25418" y="9382"/>
                  <a:pt x="25927" y="9114"/>
                </a:cubicBezTo>
                <a:cubicBezTo>
                  <a:pt x="26718" y="8665"/>
                  <a:pt x="27445" y="7852"/>
                  <a:pt x="27872" y="6784"/>
                </a:cubicBezTo>
                <a:cubicBezTo>
                  <a:pt x="28065" y="6335"/>
                  <a:pt x="28236" y="5801"/>
                  <a:pt x="28321" y="5181"/>
                </a:cubicBezTo>
                <a:lnTo>
                  <a:pt x="28407" y="4646"/>
                </a:lnTo>
                <a:cubicBezTo>
                  <a:pt x="28407" y="4390"/>
                  <a:pt x="28407" y="4027"/>
                  <a:pt x="28514" y="3770"/>
                </a:cubicBezTo>
                <a:lnTo>
                  <a:pt x="28514" y="1804"/>
                </a:lnTo>
                <a:lnTo>
                  <a:pt x="39628" y="1804"/>
                </a:lnTo>
                <a:lnTo>
                  <a:pt x="40077" y="1889"/>
                </a:lnTo>
                <a:lnTo>
                  <a:pt x="40440" y="1889"/>
                </a:lnTo>
                <a:lnTo>
                  <a:pt x="40440" y="1975"/>
                </a:lnTo>
                <a:lnTo>
                  <a:pt x="40804" y="2958"/>
                </a:lnTo>
                <a:cubicBezTo>
                  <a:pt x="40889" y="3236"/>
                  <a:pt x="40975" y="3578"/>
                  <a:pt x="41060" y="3856"/>
                </a:cubicBezTo>
                <a:lnTo>
                  <a:pt x="41146" y="4390"/>
                </a:lnTo>
                <a:lnTo>
                  <a:pt x="41231" y="4839"/>
                </a:lnTo>
                <a:cubicBezTo>
                  <a:pt x="41423" y="5544"/>
                  <a:pt x="41509" y="6442"/>
                  <a:pt x="41594" y="7233"/>
                </a:cubicBezTo>
                <a:cubicBezTo>
                  <a:pt x="41594" y="8836"/>
                  <a:pt x="41423" y="10717"/>
                  <a:pt x="40526" y="12405"/>
                </a:cubicBezTo>
                <a:cubicBezTo>
                  <a:pt x="40578" y="12287"/>
                  <a:pt x="40630" y="12082"/>
                  <a:pt x="40585" y="12082"/>
                </a:cubicBezTo>
                <a:cubicBezTo>
                  <a:pt x="40556" y="12082"/>
                  <a:pt x="40488" y="12164"/>
                  <a:pt x="40357" y="12402"/>
                </a:cubicBezTo>
                <a:lnTo>
                  <a:pt x="40357" y="12402"/>
                </a:lnTo>
                <a:cubicBezTo>
                  <a:pt x="40804" y="11590"/>
                  <a:pt x="41060" y="10715"/>
                  <a:pt x="41146" y="9904"/>
                </a:cubicBezTo>
                <a:cubicBezTo>
                  <a:pt x="41338" y="9007"/>
                  <a:pt x="41338" y="8130"/>
                  <a:pt x="41338" y="7318"/>
                </a:cubicBezTo>
                <a:cubicBezTo>
                  <a:pt x="41338" y="6527"/>
                  <a:pt x="41146" y="5715"/>
                  <a:pt x="41060" y="4924"/>
                </a:cubicBezTo>
                <a:lnTo>
                  <a:pt x="40975" y="4561"/>
                </a:lnTo>
                <a:lnTo>
                  <a:pt x="40889" y="4112"/>
                </a:lnTo>
                <a:cubicBezTo>
                  <a:pt x="40804" y="3770"/>
                  <a:pt x="40697" y="3492"/>
                  <a:pt x="40611" y="3236"/>
                </a:cubicBezTo>
                <a:lnTo>
                  <a:pt x="40355" y="2338"/>
                </a:lnTo>
                <a:lnTo>
                  <a:pt x="40269" y="2167"/>
                </a:lnTo>
                <a:lnTo>
                  <a:pt x="39991" y="2167"/>
                </a:lnTo>
                <a:lnTo>
                  <a:pt x="39543" y="2060"/>
                </a:lnTo>
                <a:lnTo>
                  <a:pt x="28770" y="2060"/>
                </a:lnTo>
                <a:cubicBezTo>
                  <a:pt x="28770" y="2701"/>
                  <a:pt x="28770" y="3321"/>
                  <a:pt x="28685" y="3856"/>
                </a:cubicBezTo>
                <a:lnTo>
                  <a:pt x="28685" y="4732"/>
                </a:lnTo>
                <a:lnTo>
                  <a:pt x="28599" y="5266"/>
                </a:lnTo>
                <a:cubicBezTo>
                  <a:pt x="28407" y="5907"/>
                  <a:pt x="28236" y="6442"/>
                  <a:pt x="28065" y="6976"/>
                </a:cubicBezTo>
                <a:cubicBezTo>
                  <a:pt x="27616" y="8045"/>
                  <a:pt x="26804" y="8921"/>
                  <a:pt x="25927" y="9370"/>
                </a:cubicBezTo>
                <a:cubicBezTo>
                  <a:pt x="25478" y="9541"/>
                  <a:pt x="25030" y="9733"/>
                  <a:pt x="24495" y="9733"/>
                </a:cubicBezTo>
                <a:cubicBezTo>
                  <a:pt x="24046" y="9733"/>
                  <a:pt x="23597" y="9648"/>
                  <a:pt x="23063" y="9456"/>
                </a:cubicBezTo>
                <a:cubicBezTo>
                  <a:pt x="22187" y="9114"/>
                  <a:pt x="21375" y="8301"/>
                  <a:pt x="20840" y="7318"/>
                </a:cubicBezTo>
                <a:lnTo>
                  <a:pt x="20306" y="6335"/>
                </a:lnTo>
                <a:cubicBezTo>
                  <a:pt x="20220" y="6249"/>
                  <a:pt x="20135" y="6078"/>
                  <a:pt x="19964" y="5907"/>
                </a:cubicBezTo>
                <a:lnTo>
                  <a:pt x="19686" y="5373"/>
                </a:lnTo>
                <a:cubicBezTo>
                  <a:pt x="19237" y="4732"/>
                  <a:pt x="18703" y="4112"/>
                  <a:pt x="18083" y="3578"/>
                </a:cubicBezTo>
                <a:cubicBezTo>
                  <a:pt x="16929" y="2423"/>
                  <a:pt x="15497" y="1526"/>
                  <a:pt x="13979" y="991"/>
                </a:cubicBezTo>
                <a:cubicBezTo>
                  <a:pt x="13274" y="735"/>
                  <a:pt x="12483" y="564"/>
                  <a:pt x="11671" y="457"/>
                </a:cubicBezTo>
                <a:cubicBezTo>
                  <a:pt x="10880" y="286"/>
                  <a:pt x="10068" y="286"/>
                  <a:pt x="9277" y="28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18"/>
          <p:cNvGrpSpPr/>
          <p:nvPr/>
        </p:nvGrpSpPr>
        <p:grpSpPr>
          <a:xfrm>
            <a:off x="317306" y="1202133"/>
            <a:ext cx="626247" cy="742219"/>
            <a:chOff x="3063264" y="3738882"/>
            <a:chExt cx="326681" cy="387177"/>
          </a:xfrm>
        </p:grpSpPr>
        <p:sp>
          <p:nvSpPr>
            <p:cNvPr id="879" name="Google Shape;879;p18"/>
            <p:cNvSpPr/>
            <p:nvPr/>
          </p:nvSpPr>
          <p:spPr>
            <a:xfrm>
              <a:off x="3325566" y="3792775"/>
              <a:ext cx="48410" cy="50650"/>
            </a:xfrm>
            <a:custGeom>
              <a:avLst/>
              <a:gdLst/>
              <a:ahLst/>
              <a:cxnLst/>
              <a:rect l="l" t="t" r="r" b="b"/>
              <a:pathLst>
                <a:path w="2507" h="2623" extrusionOk="0">
                  <a:moveTo>
                    <a:pt x="1212" y="1"/>
                  </a:moveTo>
                  <a:cubicBezTo>
                    <a:pt x="697" y="1"/>
                    <a:pt x="420" y="549"/>
                    <a:pt x="0" y="969"/>
                  </a:cubicBezTo>
                  <a:cubicBezTo>
                    <a:pt x="101" y="2523"/>
                    <a:pt x="201" y="2623"/>
                    <a:pt x="1253" y="2623"/>
                  </a:cubicBezTo>
                  <a:cubicBezTo>
                    <a:pt x="1454" y="2422"/>
                    <a:pt x="1654" y="2222"/>
                    <a:pt x="1880" y="1896"/>
                  </a:cubicBezTo>
                  <a:cubicBezTo>
                    <a:pt x="1980" y="1270"/>
                    <a:pt x="2507" y="543"/>
                    <a:pt x="1654" y="117"/>
                  </a:cubicBezTo>
                  <a:cubicBezTo>
                    <a:pt x="1488" y="36"/>
                    <a:pt x="1342" y="1"/>
                    <a:pt x="1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3063264" y="3821643"/>
              <a:ext cx="42598" cy="56153"/>
            </a:xfrm>
            <a:custGeom>
              <a:avLst/>
              <a:gdLst/>
              <a:ahLst/>
              <a:cxnLst/>
              <a:rect l="l" t="t" r="r" b="b"/>
              <a:pathLst>
                <a:path w="2206" h="2908" extrusionOk="0">
                  <a:moveTo>
                    <a:pt x="1454" y="0"/>
                  </a:moveTo>
                  <a:cubicBezTo>
                    <a:pt x="953" y="201"/>
                    <a:pt x="426" y="501"/>
                    <a:pt x="0" y="727"/>
                  </a:cubicBezTo>
                  <a:cubicBezTo>
                    <a:pt x="0" y="1754"/>
                    <a:pt x="100" y="2607"/>
                    <a:pt x="1153" y="2907"/>
                  </a:cubicBezTo>
                  <a:cubicBezTo>
                    <a:pt x="1454" y="2607"/>
                    <a:pt x="1679" y="2281"/>
                    <a:pt x="1980" y="1980"/>
                  </a:cubicBezTo>
                  <a:cubicBezTo>
                    <a:pt x="2206" y="1253"/>
                    <a:pt x="2080" y="627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3147956" y="3818572"/>
              <a:ext cx="42598" cy="49067"/>
            </a:xfrm>
            <a:custGeom>
              <a:avLst/>
              <a:gdLst/>
              <a:ahLst/>
              <a:cxnLst/>
              <a:rect l="l" t="t" r="r" b="b"/>
              <a:pathLst>
                <a:path w="2206" h="2541" extrusionOk="0">
                  <a:moveTo>
                    <a:pt x="1302" y="1"/>
                  </a:moveTo>
                  <a:cubicBezTo>
                    <a:pt x="1051" y="1"/>
                    <a:pt x="759" y="81"/>
                    <a:pt x="527" y="259"/>
                  </a:cubicBezTo>
                  <a:cubicBezTo>
                    <a:pt x="0" y="660"/>
                    <a:pt x="326" y="2039"/>
                    <a:pt x="1354" y="2540"/>
                  </a:cubicBezTo>
                  <a:cubicBezTo>
                    <a:pt x="1579" y="2340"/>
                    <a:pt x="1780" y="2039"/>
                    <a:pt x="1880" y="1713"/>
                  </a:cubicBezTo>
                  <a:cubicBezTo>
                    <a:pt x="2206" y="1287"/>
                    <a:pt x="2206" y="460"/>
                    <a:pt x="1780" y="159"/>
                  </a:cubicBezTo>
                  <a:cubicBezTo>
                    <a:pt x="1689" y="57"/>
                    <a:pt x="1510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3160044" y="3996819"/>
              <a:ext cx="42617" cy="46479"/>
            </a:xfrm>
            <a:custGeom>
              <a:avLst/>
              <a:gdLst/>
              <a:ahLst/>
              <a:cxnLst/>
              <a:rect l="l" t="t" r="r" b="b"/>
              <a:pathLst>
                <a:path w="2207" h="2407" extrusionOk="0">
                  <a:moveTo>
                    <a:pt x="1580" y="1"/>
                  </a:moveTo>
                  <a:cubicBezTo>
                    <a:pt x="1053" y="101"/>
                    <a:pt x="627" y="201"/>
                    <a:pt x="101" y="327"/>
                  </a:cubicBezTo>
                  <a:cubicBezTo>
                    <a:pt x="327" y="1154"/>
                    <a:pt x="1" y="2081"/>
                    <a:pt x="1053" y="2407"/>
                  </a:cubicBezTo>
                  <a:cubicBezTo>
                    <a:pt x="1680" y="2081"/>
                    <a:pt x="2206" y="1580"/>
                    <a:pt x="2081" y="728"/>
                  </a:cubicBezTo>
                  <a:cubicBezTo>
                    <a:pt x="1981" y="527"/>
                    <a:pt x="1780" y="327"/>
                    <a:pt x="1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3252962" y="3970693"/>
              <a:ext cx="42134" cy="48410"/>
            </a:xfrm>
            <a:custGeom>
              <a:avLst/>
              <a:gdLst/>
              <a:ahLst/>
              <a:cxnLst/>
              <a:rect l="l" t="t" r="r" b="b"/>
              <a:pathLst>
                <a:path w="2182" h="2507" extrusionOk="0">
                  <a:moveTo>
                    <a:pt x="1354" y="0"/>
                  </a:moveTo>
                  <a:cubicBezTo>
                    <a:pt x="1028" y="201"/>
                    <a:pt x="728" y="301"/>
                    <a:pt x="201" y="527"/>
                  </a:cubicBezTo>
                  <a:cubicBezTo>
                    <a:pt x="302" y="1254"/>
                    <a:pt x="1" y="1980"/>
                    <a:pt x="728" y="2507"/>
                  </a:cubicBezTo>
                  <a:cubicBezTo>
                    <a:pt x="1454" y="2406"/>
                    <a:pt x="1780" y="1980"/>
                    <a:pt x="1981" y="1354"/>
                  </a:cubicBezTo>
                  <a:cubicBezTo>
                    <a:pt x="2181" y="827"/>
                    <a:pt x="1981" y="426"/>
                    <a:pt x="1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3287333" y="3881020"/>
              <a:ext cx="38253" cy="45166"/>
            </a:xfrm>
            <a:custGeom>
              <a:avLst/>
              <a:gdLst/>
              <a:ahLst/>
              <a:cxnLst/>
              <a:rect l="l" t="t" r="r" b="b"/>
              <a:pathLst>
                <a:path w="1981" h="2339" extrusionOk="0">
                  <a:moveTo>
                    <a:pt x="1180" y="0"/>
                  </a:moveTo>
                  <a:cubicBezTo>
                    <a:pt x="700" y="0"/>
                    <a:pt x="370" y="370"/>
                    <a:pt x="0" y="684"/>
                  </a:cubicBezTo>
                  <a:cubicBezTo>
                    <a:pt x="101" y="1938"/>
                    <a:pt x="101" y="1938"/>
                    <a:pt x="627" y="2339"/>
                  </a:cubicBezTo>
                  <a:cubicBezTo>
                    <a:pt x="1755" y="1938"/>
                    <a:pt x="1980" y="1311"/>
                    <a:pt x="1755" y="158"/>
                  </a:cubicBezTo>
                  <a:cubicBezTo>
                    <a:pt x="1538" y="47"/>
                    <a:pt x="1350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3085528" y="4015472"/>
              <a:ext cx="40184" cy="42636"/>
            </a:xfrm>
            <a:custGeom>
              <a:avLst/>
              <a:gdLst/>
              <a:ahLst/>
              <a:cxnLst/>
              <a:rect l="l" t="t" r="r" b="b"/>
              <a:pathLst>
                <a:path w="2081" h="2208" extrusionOk="0">
                  <a:moveTo>
                    <a:pt x="1001" y="1"/>
                  </a:moveTo>
                  <a:cubicBezTo>
                    <a:pt x="699" y="1"/>
                    <a:pt x="415" y="185"/>
                    <a:pt x="0" y="614"/>
                  </a:cubicBezTo>
                  <a:cubicBezTo>
                    <a:pt x="100" y="915"/>
                    <a:pt x="100" y="1240"/>
                    <a:pt x="201" y="1541"/>
                  </a:cubicBezTo>
                  <a:lnTo>
                    <a:pt x="201" y="1641"/>
                  </a:lnTo>
                  <a:cubicBezTo>
                    <a:pt x="355" y="2000"/>
                    <a:pt x="590" y="2208"/>
                    <a:pt x="891" y="2208"/>
                  </a:cubicBezTo>
                  <a:cubicBezTo>
                    <a:pt x="1032" y="2208"/>
                    <a:pt x="1186" y="2163"/>
                    <a:pt x="1354" y="2067"/>
                  </a:cubicBezTo>
                  <a:cubicBezTo>
                    <a:pt x="1880" y="1641"/>
                    <a:pt x="2080" y="1115"/>
                    <a:pt x="1780" y="288"/>
                  </a:cubicBezTo>
                  <a:cubicBezTo>
                    <a:pt x="1467" y="105"/>
                    <a:pt x="1229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3121811" y="3915545"/>
              <a:ext cx="36322" cy="45012"/>
            </a:xfrm>
            <a:custGeom>
              <a:avLst/>
              <a:gdLst/>
              <a:ahLst/>
              <a:cxnLst/>
              <a:rect l="l" t="t" r="r" b="b"/>
              <a:pathLst>
                <a:path w="1881" h="2331" extrusionOk="0">
                  <a:moveTo>
                    <a:pt x="1196" y="1"/>
                  </a:moveTo>
                  <a:cubicBezTo>
                    <a:pt x="598" y="1"/>
                    <a:pt x="255" y="228"/>
                    <a:pt x="1" y="651"/>
                  </a:cubicBezTo>
                  <a:cubicBezTo>
                    <a:pt x="201" y="1177"/>
                    <a:pt x="101" y="2029"/>
                    <a:pt x="928" y="2330"/>
                  </a:cubicBezTo>
                  <a:cubicBezTo>
                    <a:pt x="1680" y="2029"/>
                    <a:pt x="1780" y="1277"/>
                    <a:pt x="1881" y="651"/>
                  </a:cubicBezTo>
                  <a:cubicBezTo>
                    <a:pt x="1881" y="551"/>
                    <a:pt x="1780" y="450"/>
                    <a:pt x="1780" y="350"/>
                  </a:cubicBezTo>
                  <a:cubicBezTo>
                    <a:pt x="1680" y="150"/>
                    <a:pt x="1555" y="24"/>
                    <a:pt x="1555" y="24"/>
                  </a:cubicBezTo>
                  <a:cubicBezTo>
                    <a:pt x="1426" y="9"/>
                    <a:pt x="1307" y="1"/>
                    <a:pt x="1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3307164" y="4045228"/>
              <a:ext cx="44548" cy="37751"/>
            </a:xfrm>
            <a:custGeom>
              <a:avLst/>
              <a:gdLst/>
              <a:ahLst/>
              <a:cxnLst/>
              <a:rect l="l" t="t" r="r" b="b"/>
              <a:pathLst>
                <a:path w="2307" h="1955" extrusionOk="0">
                  <a:moveTo>
                    <a:pt x="728" y="0"/>
                  </a:moveTo>
                  <a:cubicBezTo>
                    <a:pt x="527" y="201"/>
                    <a:pt x="327" y="326"/>
                    <a:pt x="1" y="526"/>
                  </a:cubicBezTo>
                  <a:cubicBezTo>
                    <a:pt x="101" y="952"/>
                    <a:pt x="226" y="1353"/>
                    <a:pt x="327" y="1780"/>
                  </a:cubicBezTo>
                  <a:cubicBezTo>
                    <a:pt x="574" y="1898"/>
                    <a:pt x="805" y="1954"/>
                    <a:pt x="1014" y="1954"/>
                  </a:cubicBezTo>
                  <a:cubicBezTo>
                    <a:pt x="1333" y="1954"/>
                    <a:pt x="1598" y="1822"/>
                    <a:pt x="1780" y="1579"/>
                  </a:cubicBezTo>
                  <a:cubicBezTo>
                    <a:pt x="2206" y="1253"/>
                    <a:pt x="2307" y="727"/>
                    <a:pt x="1981" y="100"/>
                  </a:cubicBezTo>
                  <a:cubicBezTo>
                    <a:pt x="1580" y="100"/>
                    <a:pt x="1154" y="0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3349761" y="3944568"/>
              <a:ext cx="40184" cy="42115"/>
            </a:xfrm>
            <a:custGeom>
              <a:avLst/>
              <a:gdLst/>
              <a:ahLst/>
              <a:cxnLst/>
              <a:rect l="l" t="t" r="r" b="b"/>
              <a:pathLst>
                <a:path w="2081" h="2181" extrusionOk="0">
                  <a:moveTo>
                    <a:pt x="727" y="0"/>
                  </a:moveTo>
                  <a:cubicBezTo>
                    <a:pt x="527" y="301"/>
                    <a:pt x="301" y="627"/>
                    <a:pt x="0" y="927"/>
                  </a:cubicBezTo>
                  <a:cubicBezTo>
                    <a:pt x="201" y="1554"/>
                    <a:pt x="301" y="2080"/>
                    <a:pt x="1153" y="2180"/>
                  </a:cubicBezTo>
                  <a:cubicBezTo>
                    <a:pt x="1454" y="1880"/>
                    <a:pt x="1780" y="1454"/>
                    <a:pt x="2081" y="1153"/>
                  </a:cubicBezTo>
                  <a:cubicBezTo>
                    <a:pt x="1880" y="100"/>
                    <a:pt x="1780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3208453" y="3738882"/>
              <a:ext cx="36303" cy="44065"/>
            </a:xfrm>
            <a:custGeom>
              <a:avLst/>
              <a:gdLst/>
              <a:ahLst/>
              <a:cxnLst/>
              <a:rect l="l" t="t" r="r" b="b"/>
              <a:pathLst>
                <a:path w="1880" h="2282" extrusionOk="0">
                  <a:moveTo>
                    <a:pt x="827" y="0"/>
                  </a:moveTo>
                  <a:cubicBezTo>
                    <a:pt x="326" y="0"/>
                    <a:pt x="0" y="401"/>
                    <a:pt x="0" y="1028"/>
                  </a:cubicBezTo>
                  <a:cubicBezTo>
                    <a:pt x="100" y="1554"/>
                    <a:pt x="201" y="2081"/>
                    <a:pt x="827" y="2281"/>
                  </a:cubicBezTo>
                  <a:cubicBezTo>
                    <a:pt x="1153" y="2081"/>
                    <a:pt x="1353" y="1980"/>
                    <a:pt x="1579" y="1780"/>
                  </a:cubicBezTo>
                  <a:cubicBezTo>
                    <a:pt x="1679" y="1554"/>
                    <a:pt x="1780" y="1354"/>
                    <a:pt x="1780" y="1153"/>
                  </a:cubicBezTo>
                  <a:cubicBezTo>
                    <a:pt x="1880" y="527"/>
                    <a:pt x="1353" y="0"/>
                    <a:pt x="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3202641" y="3896641"/>
              <a:ext cx="40184" cy="39701"/>
            </a:xfrm>
            <a:custGeom>
              <a:avLst/>
              <a:gdLst/>
              <a:ahLst/>
              <a:cxnLst/>
              <a:rect l="l" t="t" r="r" b="b"/>
              <a:pathLst>
                <a:path w="2081" h="2056" extrusionOk="0">
                  <a:moveTo>
                    <a:pt x="906" y="1"/>
                  </a:moveTo>
                  <a:cubicBezTo>
                    <a:pt x="671" y="1"/>
                    <a:pt x="464" y="126"/>
                    <a:pt x="101" y="377"/>
                  </a:cubicBezTo>
                  <a:cubicBezTo>
                    <a:pt x="0" y="1129"/>
                    <a:pt x="301" y="1630"/>
                    <a:pt x="827" y="2056"/>
                  </a:cubicBezTo>
                  <a:cubicBezTo>
                    <a:pt x="1755" y="1855"/>
                    <a:pt x="2081" y="1429"/>
                    <a:pt x="1880" y="377"/>
                  </a:cubicBezTo>
                  <a:cubicBezTo>
                    <a:pt x="1404" y="126"/>
                    <a:pt x="1141" y="1"/>
                    <a:pt x="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3242805" y="3811467"/>
              <a:ext cx="40184" cy="44065"/>
            </a:xfrm>
            <a:custGeom>
              <a:avLst/>
              <a:gdLst/>
              <a:ahLst/>
              <a:cxnLst/>
              <a:rect l="l" t="t" r="r" b="b"/>
              <a:pathLst>
                <a:path w="2081" h="2282" extrusionOk="0">
                  <a:moveTo>
                    <a:pt x="1153" y="1"/>
                  </a:moveTo>
                  <a:lnTo>
                    <a:pt x="1153" y="1"/>
                  </a:lnTo>
                  <a:cubicBezTo>
                    <a:pt x="828" y="101"/>
                    <a:pt x="427" y="201"/>
                    <a:pt x="101" y="402"/>
                  </a:cubicBezTo>
                  <a:cubicBezTo>
                    <a:pt x="1" y="1655"/>
                    <a:pt x="1" y="1880"/>
                    <a:pt x="627" y="2281"/>
                  </a:cubicBezTo>
                  <a:cubicBezTo>
                    <a:pt x="1980" y="1454"/>
                    <a:pt x="2081" y="728"/>
                    <a:pt x="1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3222472" y="4075718"/>
              <a:ext cx="40686" cy="36303"/>
            </a:xfrm>
            <a:custGeom>
              <a:avLst/>
              <a:gdLst/>
              <a:ahLst/>
              <a:cxnLst/>
              <a:rect l="l" t="t" r="r" b="b"/>
              <a:pathLst>
                <a:path w="2107" h="1880" extrusionOk="0">
                  <a:moveTo>
                    <a:pt x="1480" y="0"/>
                  </a:moveTo>
                  <a:cubicBezTo>
                    <a:pt x="1054" y="0"/>
                    <a:pt x="728" y="100"/>
                    <a:pt x="427" y="100"/>
                  </a:cubicBezTo>
                  <a:cubicBezTo>
                    <a:pt x="327" y="301"/>
                    <a:pt x="101" y="501"/>
                    <a:pt x="1" y="727"/>
                  </a:cubicBezTo>
                  <a:cubicBezTo>
                    <a:pt x="327" y="1128"/>
                    <a:pt x="327" y="1754"/>
                    <a:pt x="1154" y="1880"/>
                  </a:cubicBezTo>
                  <a:cubicBezTo>
                    <a:pt x="1354" y="1554"/>
                    <a:pt x="1680" y="1128"/>
                    <a:pt x="2106" y="827"/>
                  </a:cubicBezTo>
                  <a:cubicBezTo>
                    <a:pt x="1780" y="401"/>
                    <a:pt x="1680" y="201"/>
                    <a:pt x="1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3105842" y="3765008"/>
              <a:ext cx="36322" cy="34391"/>
            </a:xfrm>
            <a:custGeom>
              <a:avLst/>
              <a:gdLst/>
              <a:ahLst/>
              <a:cxnLst/>
              <a:rect l="l" t="t" r="r" b="b"/>
              <a:pathLst>
                <a:path w="1881" h="1781" extrusionOk="0">
                  <a:moveTo>
                    <a:pt x="1655" y="1"/>
                  </a:moveTo>
                  <a:cubicBezTo>
                    <a:pt x="402" y="1"/>
                    <a:pt x="402" y="1"/>
                    <a:pt x="1" y="627"/>
                  </a:cubicBezTo>
                  <a:cubicBezTo>
                    <a:pt x="302" y="1680"/>
                    <a:pt x="302" y="1680"/>
                    <a:pt x="1129" y="1780"/>
                  </a:cubicBezTo>
                  <a:cubicBezTo>
                    <a:pt x="1354" y="1680"/>
                    <a:pt x="1555" y="1454"/>
                    <a:pt x="1880" y="1254"/>
                  </a:cubicBezTo>
                  <a:cubicBezTo>
                    <a:pt x="1755" y="828"/>
                    <a:pt x="1755" y="427"/>
                    <a:pt x="1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3284900" y="3738882"/>
              <a:ext cx="34391" cy="38253"/>
            </a:xfrm>
            <a:custGeom>
              <a:avLst/>
              <a:gdLst/>
              <a:ahLst/>
              <a:cxnLst/>
              <a:rect l="l" t="t" r="r" b="b"/>
              <a:pathLst>
                <a:path w="1781" h="1981" extrusionOk="0">
                  <a:moveTo>
                    <a:pt x="1580" y="0"/>
                  </a:moveTo>
                  <a:cubicBezTo>
                    <a:pt x="1054" y="101"/>
                    <a:pt x="628" y="101"/>
                    <a:pt x="227" y="201"/>
                  </a:cubicBezTo>
                  <a:cubicBezTo>
                    <a:pt x="1" y="1354"/>
                    <a:pt x="227" y="1654"/>
                    <a:pt x="1054" y="1980"/>
                  </a:cubicBezTo>
                  <a:cubicBezTo>
                    <a:pt x="1254" y="1780"/>
                    <a:pt x="1480" y="1554"/>
                    <a:pt x="1780" y="1354"/>
                  </a:cubicBezTo>
                  <a:cubicBezTo>
                    <a:pt x="1680" y="928"/>
                    <a:pt x="1680" y="527"/>
                    <a:pt x="1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8"/>
            <p:cNvSpPr/>
            <p:nvPr/>
          </p:nvSpPr>
          <p:spPr>
            <a:xfrm>
              <a:off x="3156182" y="4092672"/>
              <a:ext cx="31958" cy="33387"/>
            </a:xfrm>
            <a:custGeom>
              <a:avLst/>
              <a:gdLst/>
              <a:ahLst/>
              <a:cxnLst/>
              <a:rect l="l" t="t" r="r" b="b"/>
              <a:pathLst>
                <a:path w="1655" h="1729" extrusionOk="0">
                  <a:moveTo>
                    <a:pt x="988" y="0"/>
                  </a:moveTo>
                  <a:cubicBezTo>
                    <a:pt x="596" y="0"/>
                    <a:pt x="215" y="128"/>
                    <a:pt x="0" y="576"/>
                  </a:cubicBezTo>
                  <a:cubicBezTo>
                    <a:pt x="0" y="1002"/>
                    <a:pt x="0" y="1503"/>
                    <a:pt x="627" y="1729"/>
                  </a:cubicBezTo>
                  <a:cubicBezTo>
                    <a:pt x="1554" y="1102"/>
                    <a:pt x="1654" y="876"/>
                    <a:pt x="1454" y="49"/>
                  </a:cubicBezTo>
                  <a:cubicBezTo>
                    <a:pt x="1304" y="21"/>
                    <a:pt x="1145" y="0"/>
                    <a:pt x="9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6" name="Google Shape;896;p18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18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8" name="Google Shape;898;p18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9" name="Google Shape;899;p18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1">
  <p:cSld name="CUSTOM_11_1_1_1_1_1_1_1_1_1_1">
    <p:bg>
      <p:bgPr>
        <a:solidFill>
          <a:srgbClr val="F3F3F3"/>
        </a:solidFill>
        <a:effectLst/>
      </p:bgPr>
    </p:bg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9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02" name="Google Shape;902;p19"/>
          <p:cNvSpPr/>
          <p:nvPr/>
        </p:nvSpPr>
        <p:spPr>
          <a:xfrm rot="5400000">
            <a:off x="6995601" y="3815660"/>
            <a:ext cx="874448" cy="8542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19"/>
          <p:cNvSpPr/>
          <p:nvPr/>
        </p:nvSpPr>
        <p:spPr>
          <a:xfrm rot="5400000">
            <a:off x="666744" y="314749"/>
            <a:ext cx="1315878" cy="16073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19"/>
          <p:cNvSpPr/>
          <p:nvPr/>
        </p:nvSpPr>
        <p:spPr>
          <a:xfrm rot="5400000">
            <a:off x="792840" y="2971097"/>
            <a:ext cx="1392025" cy="2891624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19"/>
          <p:cNvSpPr/>
          <p:nvPr/>
        </p:nvSpPr>
        <p:spPr>
          <a:xfrm rot="5400000">
            <a:off x="760559" y="2956900"/>
            <a:ext cx="1441966" cy="2963032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6" name="Google Shape;906;p19"/>
          <p:cNvGrpSpPr/>
          <p:nvPr/>
        </p:nvGrpSpPr>
        <p:grpSpPr>
          <a:xfrm>
            <a:off x="1240884" y="3717434"/>
            <a:ext cx="571372" cy="545111"/>
            <a:chOff x="4805150" y="1704600"/>
            <a:chExt cx="308950" cy="294750"/>
          </a:xfrm>
        </p:grpSpPr>
        <p:sp>
          <p:nvSpPr>
            <p:cNvPr id="907" name="Google Shape;907;p19"/>
            <p:cNvSpPr/>
            <p:nvPr/>
          </p:nvSpPr>
          <p:spPr>
            <a:xfrm>
              <a:off x="4875750" y="1974200"/>
              <a:ext cx="171550" cy="25150"/>
            </a:xfrm>
            <a:custGeom>
              <a:avLst/>
              <a:gdLst/>
              <a:ahLst/>
              <a:cxnLst/>
              <a:rect l="l" t="t" r="r" b="b"/>
              <a:pathLst>
                <a:path w="6862" h="1006" extrusionOk="0">
                  <a:moveTo>
                    <a:pt x="721" y="0"/>
                  </a:moveTo>
                  <a:cubicBezTo>
                    <a:pt x="574" y="0"/>
                    <a:pt x="426" y="3"/>
                    <a:pt x="278" y="11"/>
                  </a:cubicBezTo>
                  <a:cubicBezTo>
                    <a:pt x="1" y="11"/>
                    <a:pt x="1" y="545"/>
                    <a:pt x="278" y="545"/>
                  </a:cubicBezTo>
                  <a:cubicBezTo>
                    <a:pt x="426" y="538"/>
                    <a:pt x="574" y="534"/>
                    <a:pt x="721" y="534"/>
                  </a:cubicBezTo>
                  <a:cubicBezTo>
                    <a:pt x="2449" y="534"/>
                    <a:pt x="4123" y="1005"/>
                    <a:pt x="5779" y="1005"/>
                  </a:cubicBezTo>
                  <a:cubicBezTo>
                    <a:pt x="6019" y="1005"/>
                    <a:pt x="6259" y="995"/>
                    <a:pt x="6498" y="973"/>
                  </a:cubicBezTo>
                  <a:cubicBezTo>
                    <a:pt x="6862" y="973"/>
                    <a:pt x="6862" y="438"/>
                    <a:pt x="6498" y="438"/>
                  </a:cubicBezTo>
                  <a:cubicBezTo>
                    <a:pt x="6259" y="461"/>
                    <a:pt x="6019" y="471"/>
                    <a:pt x="5779" y="471"/>
                  </a:cubicBezTo>
                  <a:cubicBezTo>
                    <a:pt x="4123" y="471"/>
                    <a:pt x="2449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4988175" y="1911675"/>
              <a:ext cx="85025" cy="20425"/>
            </a:xfrm>
            <a:custGeom>
              <a:avLst/>
              <a:gdLst/>
              <a:ahLst/>
              <a:cxnLst/>
              <a:rect l="l" t="t" r="r" b="b"/>
              <a:pathLst>
                <a:path w="3401" h="817" extrusionOk="0">
                  <a:moveTo>
                    <a:pt x="334" y="0"/>
                  </a:moveTo>
                  <a:cubicBezTo>
                    <a:pt x="116" y="0"/>
                    <a:pt x="0" y="382"/>
                    <a:pt x="313" y="460"/>
                  </a:cubicBezTo>
                  <a:cubicBezTo>
                    <a:pt x="1125" y="716"/>
                    <a:pt x="2108" y="631"/>
                    <a:pt x="2899" y="802"/>
                  </a:cubicBezTo>
                  <a:cubicBezTo>
                    <a:pt x="2932" y="812"/>
                    <a:pt x="2964" y="816"/>
                    <a:pt x="2993" y="816"/>
                  </a:cubicBezTo>
                  <a:cubicBezTo>
                    <a:pt x="3289" y="816"/>
                    <a:pt x="3400" y="374"/>
                    <a:pt x="3070" y="374"/>
                  </a:cubicBezTo>
                  <a:cubicBezTo>
                    <a:pt x="2194" y="97"/>
                    <a:pt x="1296" y="182"/>
                    <a:pt x="398" y="11"/>
                  </a:cubicBezTo>
                  <a:cubicBezTo>
                    <a:pt x="376" y="4"/>
                    <a:pt x="355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4867775" y="1867250"/>
              <a:ext cx="101450" cy="18050"/>
            </a:xfrm>
            <a:custGeom>
              <a:avLst/>
              <a:gdLst/>
              <a:ahLst/>
              <a:cxnLst/>
              <a:rect l="l" t="t" r="r" b="b"/>
              <a:pathLst>
                <a:path w="4058" h="722" extrusionOk="0">
                  <a:moveTo>
                    <a:pt x="319" y="0"/>
                  </a:moveTo>
                  <a:cubicBezTo>
                    <a:pt x="50" y="0"/>
                    <a:pt x="1" y="451"/>
                    <a:pt x="234" y="548"/>
                  </a:cubicBezTo>
                  <a:cubicBezTo>
                    <a:pt x="669" y="677"/>
                    <a:pt x="1105" y="721"/>
                    <a:pt x="1541" y="721"/>
                  </a:cubicBezTo>
                  <a:cubicBezTo>
                    <a:pt x="2262" y="721"/>
                    <a:pt x="2986" y="602"/>
                    <a:pt x="3718" y="548"/>
                  </a:cubicBezTo>
                  <a:cubicBezTo>
                    <a:pt x="4029" y="451"/>
                    <a:pt x="4057" y="0"/>
                    <a:pt x="3802" y="0"/>
                  </a:cubicBezTo>
                  <a:cubicBezTo>
                    <a:pt x="3777" y="0"/>
                    <a:pt x="3749" y="4"/>
                    <a:pt x="3718" y="14"/>
                  </a:cubicBezTo>
                  <a:cubicBezTo>
                    <a:pt x="3052" y="67"/>
                    <a:pt x="2345" y="187"/>
                    <a:pt x="1648" y="187"/>
                  </a:cubicBezTo>
                  <a:cubicBezTo>
                    <a:pt x="1226" y="187"/>
                    <a:pt x="808" y="143"/>
                    <a:pt x="405" y="14"/>
                  </a:cubicBezTo>
                  <a:cubicBezTo>
                    <a:pt x="374" y="4"/>
                    <a:pt x="346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5011475" y="1849425"/>
              <a:ext cx="64050" cy="18425"/>
            </a:xfrm>
            <a:custGeom>
              <a:avLst/>
              <a:gdLst/>
              <a:ahLst/>
              <a:cxnLst/>
              <a:rect l="l" t="t" r="r" b="b"/>
              <a:pathLst>
                <a:path w="2562" h="737" extrusionOk="0">
                  <a:moveTo>
                    <a:pt x="364" y="0"/>
                  </a:moveTo>
                  <a:cubicBezTo>
                    <a:pt x="107" y="0"/>
                    <a:pt x="1" y="535"/>
                    <a:pt x="364" y="535"/>
                  </a:cubicBezTo>
                  <a:cubicBezTo>
                    <a:pt x="984" y="535"/>
                    <a:pt x="1518" y="620"/>
                    <a:pt x="2138" y="727"/>
                  </a:cubicBezTo>
                  <a:cubicBezTo>
                    <a:pt x="2165" y="733"/>
                    <a:pt x="2190" y="736"/>
                    <a:pt x="2214" y="736"/>
                  </a:cubicBezTo>
                  <a:cubicBezTo>
                    <a:pt x="2512" y="736"/>
                    <a:pt x="2562" y="272"/>
                    <a:pt x="2245" y="193"/>
                  </a:cubicBezTo>
                  <a:cubicBezTo>
                    <a:pt x="1604" y="86"/>
                    <a:pt x="984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9"/>
            <p:cNvSpPr/>
            <p:nvPr/>
          </p:nvSpPr>
          <p:spPr>
            <a:xfrm>
              <a:off x="4925575" y="1791475"/>
              <a:ext cx="97100" cy="23100"/>
            </a:xfrm>
            <a:custGeom>
              <a:avLst/>
              <a:gdLst/>
              <a:ahLst/>
              <a:cxnLst/>
              <a:rect l="l" t="t" r="r" b="b"/>
              <a:pathLst>
                <a:path w="3884" h="924" extrusionOk="0">
                  <a:moveTo>
                    <a:pt x="363" y="1"/>
                  </a:moveTo>
                  <a:cubicBezTo>
                    <a:pt x="123" y="1"/>
                    <a:pt x="1" y="465"/>
                    <a:pt x="337" y="544"/>
                  </a:cubicBezTo>
                  <a:cubicBezTo>
                    <a:pt x="1269" y="693"/>
                    <a:pt x="2201" y="924"/>
                    <a:pt x="3189" y="924"/>
                  </a:cubicBezTo>
                  <a:cubicBezTo>
                    <a:pt x="3334" y="924"/>
                    <a:pt x="3481" y="919"/>
                    <a:pt x="3629" y="908"/>
                  </a:cubicBezTo>
                  <a:cubicBezTo>
                    <a:pt x="3862" y="810"/>
                    <a:pt x="3883" y="359"/>
                    <a:pt x="3692" y="359"/>
                  </a:cubicBezTo>
                  <a:cubicBezTo>
                    <a:pt x="3673" y="359"/>
                    <a:pt x="3652" y="364"/>
                    <a:pt x="3629" y="373"/>
                  </a:cubicBezTo>
                  <a:cubicBezTo>
                    <a:pt x="3492" y="384"/>
                    <a:pt x="3355" y="389"/>
                    <a:pt x="3218" y="389"/>
                  </a:cubicBezTo>
                  <a:cubicBezTo>
                    <a:pt x="2286" y="389"/>
                    <a:pt x="1354" y="159"/>
                    <a:pt x="423" y="10"/>
                  </a:cubicBezTo>
                  <a:cubicBezTo>
                    <a:pt x="402" y="4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9"/>
            <p:cNvSpPr/>
            <p:nvPr/>
          </p:nvSpPr>
          <p:spPr>
            <a:xfrm>
              <a:off x="4805150" y="1764775"/>
              <a:ext cx="78875" cy="20375"/>
            </a:xfrm>
            <a:custGeom>
              <a:avLst/>
              <a:gdLst/>
              <a:ahLst/>
              <a:cxnLst/>
              <a:rect l="l" t="t" r="r" b="b"/>
              <a:pathLst>
                <a:path w="3155" h="815" extrusionOk="0">
                  <a:moveTo>
                    <a:pt x="355" y="0"/>
                  </a:moveTo>
                  <a:cubicBezTo>
                    <a:pt x="57" y="0"/>
                    <a:pt x="1" y="464"/>
                    <a:pt x="238" y="544"/>
                  </a:cubicBezTo>
                  <a:cubicBezTo>
                    <a:pt x="1051" y="629"/>
                    <a:pt x="1841" y="715"/>
                    <a:pt x="2739" y="800"/>
                  </a:cubicBezTo>
                  <a:cubicBezTo>
                    <a:pt x="2764" y="810"/>
                    <a:pt x="2789" y="814"/>
                    <a:pt x="2812" y="814"/>
                  </a:cubicBezTo>
                  <a:cubicBezTo>
                    <a:pt x="3044" y="814"/>
                    <a:pt x="3155" y="373"/>
                    <a:pt x="2825" y="373"/>
                  </a:cubicBezTo>
                  <a:cubicBezTo>
                    <a:pt x="2034" y="180"/>
                    <a:pt x="1222" y="95"/>
                    <a:pt x="431" y="9"/>
                  </a:cubicBezTo>
                  <a:cubicBezTo>
                    <a:pt x="404" y="3"/>
                    <a:pt x="379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>
              <a:off x="5031775" y="1749500"/>
              <a:ext cx="82325" cy="21925"/>
            </a:xfrm>
            <a:custGeom>
              <a:avLst/>
              <a:gdLst/>
              <a:ahLst/>
              <a:cxnLst/>
              <a:rect l="l" t="t" r="r" b="b"/>
              <a:pathLst>
                <a:path w="3293" h="877" extrusionOk="0">
                  <a:moveTo>
                    <a:pt x="257" y="0"/>
                  </a:moveTo>
                  <a:cubicBezTo>
                    <a:pt x="1" y="0"/>
                    <a:pt x="1" y="535"/>
                    <a:pt x="257" y="535"/>
                  </a:cubicBezTo>
                  <a:cubicBezTo>
                    <a:pt x="1155" y="620"/>
                    <a:pt x="2053" y="791"/>
                    <a:pt x="2929" y="877"/>
                  </a:cubicBezTo>
                  <a:cubicBezTo>
                    <a:pt x="3292" y="877"/>
                    <a:pt x="3292" y="342"/>
                    <a:pt x="2929" y="342"/>
                  </a:cubicBezTo>
                  <a:cubicBezTo>
                    <a:pt x="2053" y="257"/>
                    <a:pt x="1155" y="86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4904600" y="1704600"/>
              <a:ext cx="87125" cy="16075"/>
            </a:xfrm>
            <a:custGeom>
              <a:avLst/>
              <a:gdLst/>
              <a:ahLst/>
              <a:cxnLst/>
              <a:rect l="l" t="t" r="r" b="b"/>
              <a:pathLst>
                <a:path w="3485" h="643" extrusionOk="0">
                  <a:moveTo>
                    <a:pt x="3121" y="1"/>
                  </a:moveTo>
                  <a:cubicBezTo>
                    <a:pt x="2245" y="1"/>
                    <a:pt x="1262" y="108"/>
                    <a:pt x="364" y="108"/>
                  </a:cubicBezTo>
                  <a:cubicBezTo>
                    <a:pt x="1" y="108"/>
                    <a:pt x="1" y="642"/>
                    <a:pt x="364" y="642"/>
                  </a:cubicBezTo>
                  <a:cubicBezTo>
                    <a:pt x="1262" y="642"/>
                    <a:pt x="2245" y="535"/>
                    <a:pt x="3121" y="535"/>
                  </a:cubicBezTo>
                  <a:cubicBezTo>
                    <a:pt x="3485" y="535"/>
                    <a:pt x="3485" y="1"/>
                    <a:pt x="3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" name="Google Shape;915;p19"/>
          <p:cNvSpPr/>
          <p:nvPr/>
        </p:nvSpPr>
        <p:spPr>
          <a:xfrm rot="-7040935" flipH="1">
            <a:off x="7053665" y="-565655"/>
            <a:ext cx="2355840" cy="2383424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19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5">
  <p:cSld name="CUSTOM_11_1_1_1_1_1_1_1_1_1_1_1_1_1_1_1">
    <p:bg>
      <p:bgPr>
        <a:solidFill>
          <a:srgbClr val="F3F3F3"/>
        </a:solidFill>
        <a:effectLst/>
      </p:bgPr>
    </p:bg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23"/>
          <p:cNvSpPr/>
          <p:nvPr/>
        </p:nvSpPr>
        <p:spPr>
          <a:xfrm rot="-9159185">
            <a:off x="6857555" y="-196145"/>
            <a:ext cx="2873768" cy="29074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23"/>
          <p:cNvSpPr/>
          <p:nvPr/>
        </p:nvSpPr>
        <p:spPr>
          <a:xfrm rot="-9159185">
            <a:off x="6832654" y="-282820"/>
            <a:ext cx="2991283" cy="3086341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23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83" name="Google Shape;983;p23"/>
          <p:cNvSpPr/>
          <p:nvPr/>
        </p:nvSpPr>
        <p:spPr>
          <a:xfrm rot="5400000">
            <a:off x="1309395" y="1094009"/>
            <a:ext cx="36" cy="3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23"/>
          <p:cNvSpPr/>
          <p:nvPr/>
        </p:nvSpPr>
        <p:spPr>
          <a:xfrm rot="5400000">
            <a:off x="1309395" y="1094009"/>
            <a:ext cx="36" cy="3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23"/>
          <p:cNvSpPr/>
          <p:nvPr/>
        </p:nvSpPr>
        <p:spPr>
          <a:xfrm rot="-3367001">
            <a:off x="635232" y="904998"/>
            <a:ext cx="1252905" cy="88227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23"/>
          <p:cNvSpPr/>
          <p:nvPr/>
        </p:nvSpPr>
        <p:spPr>
          <a:xfrm>
            <a:off x="622779" y="1228056"/>
            <a:ext cx="1584633" cy="1115525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7" name="Google Shape;987;p23"/>
          <p:cNvGrpSpPr/>
          <p:nvPr/>
        </p:nvGrpSpPr>
        <p:grpSpPr>
          <a:xfrm>
            <a:off x="850858" y="993366"/>
            <a:ext cx="821793" cy="546949"/>
            <a:chOff x="1564050" y="1365950"/>
            <a:chExt cx="756925" cy="503775"/>
          </a:xfrm>
        </p:grpSpPr>
        <p:sp>
          <p:nvSpPr>
            <p:cNvPr id="988" name="Google Shape;988;p23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014" name="Google Shape;1014;p23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2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6" name="Google Shape;1016;p23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4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4"/>
          <p:cNvSpPr/>
          <p:nvPr/>
        </p:nvSpPr>
        <p:spPr>
          <a:xfrm rot="-2428007">
            <a:off x="4707339" y="1722357"/>
            <a:ext cx="2814647" cy="2433393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4"/>
          <p:cNvSpPr/>
          <p:nvPr/>
        </p:nvSpPr>
        <p:spPr>
          <a:xfrm rot="-2427993">
            <a:off x="1698746" y="-424681"/>
            <a:ext cx="5746509" cy="4968207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4"/>
          <p:cNvSpPr txBox="1">
            <a:spLocks noGrp="1"/>
          </p:cNvSpPr>
          <p:nvPr>
            <p:ph type="subTitle" idx="1"/>
          </p:nvPr>
        </p:nvSpPr>
        <p:spPr>
          <a:xfrm>
            <a:off x="2286775" y="1886875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1" name="Google Shape;1021;p24"/>
          <p:cNvSpPr txBox="1">
            <a:spLocks noGrp="1"/>
          </p:cNvSpPr>
          <p:nvPr>
            <p:ph type="subTitle" idx="2"/>
          </p:nvPr>
        </p:nvSpPr>
        <p:spPr>
          <a:xfrm>
            <a:off x="4471750" y="2819249"/>
            <a:ext cx="27003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ing slide">
  <p:cSld name="CUSTOM_15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25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25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25"/>
          <p:cNvSpPr/>
          <p:nvPr/>
        </p:nvSpPr>
        <p:spPr>
          <a:xfrm rot="-626089" flipH="1">
            <a:off x="4862248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25"/>
          <p:cNvSpPr/>
          <p:nvPr/>
        </p:nvSpPr>
        <p:spPr>
          <a:xfrm flipH="1">
            <a:off x="4620101" y="163474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" name="Google Shape;1027;p25"/>
          <p:cNvGrpSpPr/>
          <p:nvPr/>
        </p:nvGrpSpPr>
        <p:grpSpPr>
          <a:xfrm flipH="1">
            <a:off x="4508148" y="2746569"/>
            <a:ext cx="1545206" cy="1028422"/>
            <a:chOff x="1015083" y="2196153"/>
            <a:chExt cx="1242127" cy="826706"/>
          </a:xfrm>
        </p:grpSpPr>
        <p:sp>
          <p:nvSpPr>
            <p:cNvPr id="1028" name="Google Shape;1028;p25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4" name="Google Shape;1054;p25"/>
          <p:cNvSpPr/>
          <p:nvPr/>
        </p:nvSpPr>
        <p:spPr>
          <a:xfrm>
            <a:off x="391580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5"/>
          <p:cNvGrpSpPr/>
          <p:nvPr/>
        </p:nvGrpSpPr>
        <p:grpSpPr>
          <a:xfrm flipH="1">
            <a:off x="4847908" y="615802"/>
            <a:ext cx="1930707" cy="619900"/>
            <a:chOff x="1721900" y="303502"/>
            <a:chExt cx="1930707" cy="619900"/>
          </a:xfrm>
        </p:grpSpPr>
        <p:sp>
          <p:nvSpPr>
            <p:cNvPr id="1056" name="Google Shape;1056;p25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25"/>
          <p:cNvGrpSpPr/>
          <p:nvPr/>
        </p:nvGrpSpPr>
        <p:grpSpPr>
          <a:xfrm flipH="1">
            <a:off x="144540" y="3516825"/>
            <a:ext cx="694875" cy="446150"/>
            <a:chOff x="2649900" y="674200"/>
            <a:chExt cx="694875" cy="446150"/>
          </a:xfrm>
        </p:grpSpPr>
        <p:sp>
          <p:nvSpPr>
            <p:cNvPr id="1062" name="Google Shape;1062;p25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" name="Google Shape;1077;p25"/>
          <p:cNvGrpSpPr/>
          <p:nvPr/>
        </p:nvGrpSpPr>
        <p:grpSpPr>
          <a:xfrm>
            <a:off x="916063" y="748778"/>
            <a:ext cx="1242127" cy="826706"/>
            <a:chOff x="1015083" y="2196153"/>
            <a:chExt cx="1242127" cy="826706"/>
          </a:xfrm>
        </p:grpSpPr>
        <p:sp>
          <p:nvSpPr>
            <p:cNvPr id="1078" name="Google Shape;1078;p25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5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5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5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5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5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5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5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5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5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" name="Google Shape;1104;p25"/>
          <p:cNvSpPr txBox="1">
            <a:spLocks noGrp="1"/>
          </p:cNvSpPr>
          <p:nvPr>
            <p:ph type="ctrTitle"/>
          </p:nvPr>
        </p:nvSpPr>
        <p:spPr>
          <a:xfrm>
            <a:off x="4185500" y="1575475"/>
            <a:ext cx="43695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5" name="Google Shape;1105;p25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085800" y="2413100"/>
            <a:ext cx="319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06" name="Google Shape;1106;p2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07" name="Google Shape;1107;p25"/>
          <p:cNvSpPr txBox="1">
            <a:spLocks noGrp="1"/>
          </p:cNvSpPr>
          <p:nvPr>
            <p:ph type="subTitle" idx="2"/>
          </p:nvPr>
        </p:nvSpPr>
        <p:spPr>
          <a:xfrm>
            <a:off x="4833177" y="2183675"/>
            <a:ext cx="30741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6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rgbClr val="F3F3F3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97" name="Google Shape;97;p3"/>
          <p:cNvSpPr/>
          <p:nvPr/>
        </p:nvSpPr>
        <p:spPr>
          <a:xfrm rot="625961">
            <a:off x="452028" y="3550831"/>
            <a:ext cx="1858371" cy="1261385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 txBox="1">
            <a:spLocks noGrp="1"/>
          </p:cNvSpPr>
          <p:nvPr>
            <p:ph type="title" idx="2" hasCustomPrompt="1"/>
          </p:nvPr>
        </p:nvSpPr>
        <p:spPr>
          <a:xfrm>
            <a:off x="259812" y="327844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3" hasCustomPrompt="1"/>
          </p:nvPr>
        </p:nvSpPr>
        <p:spPr>
          <a:xfrm>
            <a:off x="2409262" y="327844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title" idx="4" hasCustomPrompt="1"/>
          </p:nvPr>
        </p:nvSpPr>
        <p:spPr>
          <a:xfrm>
            <a:off x="259812" y="1866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5" hasCustomPrompt="1"/>
          </p:nvPr>
        </p:nvSpPr>
        <p:spPr>
          <a:xfrm>
            <a:off x="2409262" y="1866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6" hasCustomPrompt="1"/>
          </p:nvPr>
        </p:nvSpPr>
        <p:spPr>
          <a:xfrm>
            <a:off x="259812" y="427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 idx="7" hasCustomPrompt="1"/>
          </p:nvPr>
        </p:nvSpPr>
        <p:spPr>
          <a:xfrm>
            <a:off x="2409262" y="427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04" name="Google Shape;104;p3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05" name="Google Shape;105;p3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3"/>
          <p:cNvSpPr txBox="1">
            <a:spLocks noGrp="1"/>
          </p:cNvSpPr>
          <p:nvPr>
            <p:ph type="ctrTitle" idx="8"/>
          </p:nvPr>
        </p:nvSpPr>
        <p:spPr>
          <a:xfrm>
            <a:off x="889962" y="3366125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ubTitle" idx="1"/>
          </p:nvPr>
        </p:nvSpPr>
        <p:spPr>
          <a:xfrm>
            <a:off x="889951" y="3827573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ctrTitle" idx="9"/>
          </p:nvPr>
        </p:nvSpPr>
        <p:spPr>
          <a:xfrm>
            <a:off x="3032360" y="3366125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3"/>
          </p:nvPr>
        </p:nvSpPr>
        <p:spPr>
          <a:xfrm>
            <a:off x="3032351" y="3827573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1150175" y="2700900"/>
            <a:ext cx="2525" cy="25"/>
          </a:xfrm>
          <a:custGeom>
            <a:avLst/>
            <a:gdLst/>
            <a:ahLst/>
            <a:cxnLst/>
            <a:rect l="l" t="t" r="r" b="b"/>
            <a:pathLst>
              <a:path w="101" h="1" extrusionOk="0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ctrTitle" idx="14"/>
          </p:nvPr>
        </p:nvSpPr>
        <p:spPr>
          <a:xfrm>
            <a:off x="889962" y="1953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5"/>
          </p:nvPr>
        </p:nvSpPr>
        <p:spPr>
          <a:xfrm>
            <a:off x="889951" y="2415430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ctrTitle" idx="16"/>
          </p:nvPr>
        </p:nvSpPr>
        <p:spPr>
          <a:xfrm>
            <a:off x="3032360" y="1953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7" name="Google Shape;117;p3"/>
          <p:cNvSpPr txBox="1">
            <a:spLocks noGrp="1"/>
          </p:cNvSpPr>
          <p:nvPr>
            <p:ph type="subTitle" idx="17"/>
          </p:nvPr>
        </p:nvSpPr>
        <p:spPr>
          <a:xfrm>
            <a:off x="3032351" y="2415430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"/>
          <p:cNvSpPr txBox="1">
            <a:spLocks noGrp="1"/>
          </p:cNvSpPr>
          <p:nvPr>
            <p:ph type="ctrTitle" idx="18"/>
          </p:nvPr>
        </p:nvSpPr>
        <p:spPr>
          <a:xfrm>
            <a:off x="889962" y="514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" name="Google Shape;119;p3"/>
          <p:cNvSpPr txBox="1">
            <a:spLocks noGrp="1"/>
          </p:cNvSpPr>
          <p:nvPr>
            <p:ph type="subTitle" idx="19"/>
          </p:nvPr>
        </p:nvSpPr>
        <p:spPr>
          <a:xfrm>
            <a:off x="889951" y="976425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"/>
          <p:cNvSpPr txBox="1">
            <a:spLocks noGrp="1"/>
          </p:cNvSpPr>
          <p:nvPr>
            <p:ph type="ctrTitle" idx="20"/>
          </p:nvPr>
        </p:nvSpPr>
        <p:spPr>
          <a:xfrm>
            <a:off x="3032360" y="514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1" name="Google Shape;121;p3"/>
          <p:cNvSpPr txBox="1">
            <a:spLocks noGrp="1"/>
          </p:cNvSpPr>
          <p:nvPr>
            <p:ph type="subTitle" idx="21"/>
          </p:nvPr>
        </p:nvSpPr>
        <p:spPr>
          <a:xfrm>
            <a:off x="3032351" y="976425"/>
            <a:ext cx="1821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" name="Google Shape;123;p3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4" name="Google Shape;124;p3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7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 rot="-3366868">
            <a:off x="504818" y="11602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489575" y="15542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4"/>
          <p:cNvGrpSpPr/>
          <p:nvPr/>
        </p:nvGrpSpPr>
        <p:grpSpPr>
          <a:xfrm>
            <a:off x="5585800" y="4220975"/>
            <a:ext cx="938574" cy="767231"/>
            <a:chOff x="5069200" y="4265350"/>
            <a:chExt cx="938574" cy="767231"/>
          </a:xfrm>
        </p:grpSpPr>
        <p:sp>
          <p:nvSpPr>
            <p:cNvPr id="135" name="Google Shape;135;p4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4"/>
          <p:cNvSpPr/>
          <p:nvPr/>
        </p:nvSpPr>
        <p:spPr>
          <a:xfrm>
            <a:off x="906300" y="24890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4"/>
          <p:cNvGrpSpPr/>
          <p:nvPr/>
        </p:nvGrpSpPr>
        <p:grpSpPr>
          <a:xfrm>
            <a:off x="767740" y="1267968"/>
            <a:ext cx="1002396" cy="667149"/>
            <a:chOff x="1564050" y="1365950"/>
            <a:chExt cx="756925" cy="503775"/>
          </a:xfrm>
        </p:grpSpPr>
        <p:sp>
          <p:nvSpPr>
            <p:cNvPr id="149" name="Google Shape;149;p4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75" name="Google Shape;175;p4"/>
          <p:cNvSpPr txBox="1">
            <a:spLocks noGrp="1"/>
          </p:cNvSpPr>
          <p:nvPr>
            <p:ph type="ctrTitle"/>
          </p:nvPr>
        </p:nvSpPr>
        <p:spPr>
          <a:xfrm>
            <a:off x="831200" y="1394300"/>
            <a:ext cx="2604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4626050" y="2296899"/>
            <a:ext cx="2394014" cy="1627097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"/>
          <p:cNvSpPr txBox="1">
            <a:spLocks noGrp="1"/>
          </p:cNvSpPr>
          <p:nvPr>
            <p:ph type="subTitle" idx="2"/>
          </p:nvPr>
        </p:nvSpPr>
        <p:spPr>
          <a:xfrm>
            <a:off x="4773825" y="2552725"/>
            <a:ext cx="2988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4"/>
          <p:cNvGrpSpPr/>
          <p:nvPr/>
        </p:nvGrpSpPr>
        <p:grpSpPr>
          <a:xfrm>
            <a:off x="5193595" y="136854"/>
            <a:ext cx="1043161" cy="334932"/>
            <a:chOff x="1721900" y="303502"/>
            <a:chExt cx="1930707" cy="619900"/>
          </a:xfrm>
        </p:grpSpPr>
        <p:sp>
          <p:nvSpPr>
            <p:cNvPr id="179" name="Google Shape;179;p4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 ">
  <p:cSld name="CUSTOM_7_1">
    <p:bg>
      <p:bgPr>
        <a:solidFill>
          <a:srgbClr val="F3F3F3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/>
          <p:nvPr/>
        </p:nvSpPr>
        <p:spPr>
          <a:xfrm>
            <a:off x="1361903" y="2013750"/>
            <a:ext cx="2357238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5"/>
          <p:cNvSpPr/>
          <p:nvPr/>
        </p:nvSpPr>
        <p:spPr>
          <a:xfrm rot="10503109">
            <a:off x="7084179" y="3396708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5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189" name="Google Shape;189;p5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5"/>
          <p:cNvSpPr txBox="1">
            <a:spLocks noGrp="1"/>
          </p:cNvSpPr>
          <p:nvPr>
            <p:ph type="subTitle" idx="1"/>
          </p:nvPr>
        </p:nvSpPr>
        <p:spPr>
          <a:xfrm flipH="1">
            <a:off x="1046816" y="2552725"/>
            <a:ext cx="29874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"/>
          <p:cNvSpPr/>
          <p:nvPr/>
        </p:nvSpPr>
        <p:spPr>
          <a:xfrm flipH="1">
            <a:off x="3070058" y="1394299"/>
            <a:ext cx="1825999" cy="128543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5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219" name="Google Shape;219;p5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5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232" name="Google Shape;232;p5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58" name="Google Shape;258;p5"/>
          <p:cNvSpPr txBox="1">
            <a:spLocks noGrp="1"/>
          </p:cNvSpPr>
          <p:nvPr>
            <p:ph type="ctrTitle"/>
          </p:nvPr>
        </p:nvSpPr>
        <p:spPr>
          <a:xfrm flipH="1">
            <a:off x="740579" y="5744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9" name="Google Shape;259;p5"/>
          <p:cNvSpPr txBox="1">
            <a:spLocks noGrp="1"/>
          </p:cNvSpPr>
          <p:nvPr>
            <p:ph type="subTitle" idx="2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60" name="Google Shape;260;p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61" name="Google Shape;261;p5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262" name="Google Shape;262;p5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6_2">
    <p:bg>
      <p:bgPr>
        <a:solidFill>
          <a:srgbClr val="F3F3F3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"/>
          <p:cNvSpPr/>
          <p:nvPr/>
        </p:nvSpPr>
        <p:spPr>
          <a:xfrm rot="10503238">
            <a:off x="6998085" y="3325732"/>
            <a:ext cx="2193703" cy="1873722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6"/>
          <p:cNvSpPr/>
          <p:nvPr/>
        </p:nvSpPr>
        <p:spPr>
          <a:xfrm rot="10503238">
            <a:off x="6921863" y="3278553"/>
            <a:ext cx="2322408" cy="1967198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6"/>
          <p:cNvGrpSpPr/>
          <p:nvPr/>
        </p:nvGrpSpPr>
        <p:grpSpPr>
          <a:xfrm rot="4541973">
            <a:off x="6892140" y="4173488"/>
            <a:ext cx="667785" cy="628471"/>
            <a:chOff x="4221175" y="746750"/>
            <a:chExt cx="1040677" cy="1028328"/>
          </a:xfrm>
        </p:grpSpPr>
        <p:sp>
          <p:nvSpPr>
            <p:cNvPr id="271" name="Google Shape;271;p6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6"/>
          <p:cNvSpPr/>
          <p:nvPr/>
        </p:nvSpPr>
        <p:spPr>
          <a:xfrm rot="9124596" flipH="1">
            <a:off x="-469078" y="-191037"/>
            <a:ext cx="2288355" cy="2315061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6"/>
          <p:cNvSpPr/>
          <p:nvPr/>
        </p:nvSpPr>
        <p:spPr>
          <a:xfrm rot="9124596" flipH="1">
            <a:off x="-542804" y="-259777"/>
            <a:ext cx="2381931" cy="2457531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6"/>
          <p:cNvSpPr/>
          <p:nvPr/>
        </p:nvSpPr>
        <p:spPr>
          <a:xfrm>
            <a:off x="1584475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6"/>
          <p:cNvSpPr/>
          <p:nvPr/>
        </p:nvSpPr>
        <p:spPr>
          <a:xfrm>
            <a:off x="3726228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6"/>
          <p:cNvSpPr/>
          <p:nvPr/>
        </p:nvSpPr>
        <p:spPr>
          <a:xfrm>
            <a:off x="5867981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6"/>
          <p:cNvSpPr txBox="1">
            <a:spLocks noGrp="1"/>
          </p:cNvSpPr>
          <p:nvPr>
            <p:ph type="subTitle" idx="1"/>
          </p:nvPr>
        </p:nvSpPr>
        <p:spPr>
          <a:xfrm>
            <a:off x="174040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04" name="Google Shape;304;p6"/>
          <p:cNvSpPr txBox="1">
            <a:spLocks noGrp="1"/>
          </p:cNvSpPr>
          <p:nvPr>
            <p:ph type="subTitle" idx="2"/>
          </p:nvPr>
        </p:nvSpPr>
        <p:spPr>
          <a:xfrm>
            <a:off x="388215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05" name="Google Shape;305;p6"/>
          <p:cNvSpPr txBox="1">
            <a:spLocks noGrp="1"/>
          </p:cNvSpPr>
          <p:nvPr>
            <p:ph type="subTitle" idx="3"/>
          </p:nvPr>
        </p:nvSpPr>
        <p:spPr>
          <a:xfrm>
            <a:off x="602390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06" name="Google Shape;306;p6"/>
          <p:cNvSpPr txBox="1">
            <a:spLocks noGrp="1"/>
          </p:cNvSpPr>
          <p:nvPr>
            <p:ph type="subTitle" idx="4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07" name="Google Shape;307;p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308" name="Google Shape;308;p6"/>
          <p:cNvGrpSpPr/>
          <p:nvPr/>
        </p:nvGrpSpPr>
        <p:grpSpPr>
          <a:xfrm>
            <a:off x="1408712" y="363714"/>
            <a:ext cx="998841" cy="986989"/>
            <a:chOff x="4221175" y="746750"/>
            <a:chExt cx="1040677" cy="1028328"/>
          </a:xfrm>
        </p:grpSpPr>
        <p:sp>
          <p:nvSpPr>
            <p:cNvPr id="309" name="Google Shape;309;p6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6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6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38" name="Google Shape;338;p6"/>
          <p:cNvSpPr txBox="1">
            <a:spLocks noGrp="1"/>
          </p:cNvSpPr>
          <p:nvPr>
            <p:ph type="subTitle" idx="5"/>
          </p:nvPr>
        </p:nvSpPr>
        <p:spPr>
          <a:xfrm>
            <a:off x="133450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39" name="Google Shape;339;p6"/>
          <p:cNvSpPr txBox="1">
            <a:spLocks noGrp="1"/>
          </p:cNvSpPr>
          <p:nvPr>
            <p:ph type="subTitle" idx="6"/>
          </p:nvPr>
        </p:nvSpPr>
        <p:spPr>
          <a:xfrm>
            <a:off x="348735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40" name="Google Shape;340;p6"/>
          <p:cNvSpPr txBox="1">
            <a:spLocks noGrp="1"/>
          </p:cNvSpPr>
          <p:nvPr>
            <p:ph type="subTitle" idx="7"/>
          </p:nvPr>
        </p:nvSpPr>
        <p:spPr>
          <a:xfrm>
            <a:off x="564020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6_2_1">
    <p:bg>
      <p:bgPr>
        <a:solidFill>
          <a:srgbClr val="F3F3F3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7"/>
          <p:cNvGrpSpPr/>
          <p:nvPr/>
        </p:nvGrpSpPr>
        <p:grpSpPr>
          <a:xfrm>
            <a:off x="-976441" y="1135327"/>
            <a:ext cx="11179181" cy="5643321"/>
            <a:chOff x="-976460" y="1593188"/>
            <a:chExt cx="11179181" cy="5038229"/>
          </a:xfrm>
        </p:grpSpPr>
        <p:sp>
          <p:nvSpPr>
            <p:cNvPr id="343" name="Google Shape;343;p7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7"/>
          <p:cNvSpPr/>
          <p:nvPr/>
        </p:nvSpPr>
        <p:spPr>
          <a:xfrm rot="-9159178">
            <a:off x="6921707" y="-247351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7"/>
          <p:cNvSpPr/>
          <p:nvPr/>
        </p:nvSpPr>
        <p:spPr>
          <a:xfrm rot="-9159178">
            <a:off x="6897849" y="-33039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7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7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353" name="Google Shape;353;p7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7"/>
          <p:cNvGrpSpPr/>
          <p:nvPr/>
        </p:nvGrpSpPr>
        <p:grpSpPr>
          <a:xfrm rot="4510477">
            <a:off x="2944060" y="482741"/>
            <a:ext cx="775197" cy="753659"/>
            <a:chOff x="4221175" y="746750"/>
            <a:chExt cx="1040677" cy="1028328"/>
          </a:xfrm>
        </p:grpSpPr>
        <p:sp>
          <p:nvSpPr>
            <p:cNvPr id="373" name="Google Shape;373;p7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7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1" name="Google Shape;401;p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2" name="Google Shape;402;p7"/>
          <p:cNvSpPr txBox="1">
            <a:spLocks noGrp="1"/>
          </p:cNvSpPr>
          <p:nvPr>
            <p:ph type="subTitle" idx="2"/>
          </p:nvPr>
        </p:nvSpPr>
        <p:spPr>
          <a:xfrm>
            <a:off x="1155225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3" name="Google Shape;403;p7"/>
          <p:cNvSpPr txBox="1">
            <a:spLocks noGrp="1"/>
          </p:cNvSpPr>
          <p:nvPr>
            <p:ph type="subTitle" idx="3"/>
          </p:nvPr>
        </p:nvSpPr>
        <p:spPr>
          <a:xfrm>
            <a:off x="1151648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7"/>
          <p:cNvSpPr txBox="1">
            <a:spLocks noGrp="1"/>
          </p:cNvSpPr>
          <p:nvPr>
            <p:ph type="subTitle" idx="4"/>
          </p:nvPr>
        </p:nvSpPr>
        <p:spPr>
          <a:xfrm>
            <a:off x="3726913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5" name="Google Shape;405;p7"/>
          <p:cNvSpPr txBox="1">
            <a:spLocks noGrp="1"/>
          </p:cNvSpPr>
          <p:nvPr>
            <p:ph type="subTitle" idx="5"/>
          </p:nvPr>
        </p:nvSpPr>
        <p:spPr>
          <a:xfrm>
            <a:off x="3723335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6" name="Google Shape;406;p7"/>
          <p:cNvSpPr txBox="1">
            <a:spLocks noGrp="1"/>
          </p:cNvSpPr>
          <p:nvPr>
            <p:ph type="subTitle" idx="6"/>
          </p:nvPr>
        </p:nvSpPr>
        <p:spPr>
          <a:xfrm>
            <a:off x="6298600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7" name="Google Shape;407;p7"/>
          <p:cNvSpPr txBox="1">
            <a:spLocks noGrp="1"/>
          </p:cNvSpPr>
          <p:nvPr>
            <p:ph type="subTitle" idx="7"/>
          </p:nvPr>
        </p:nvSpPr>
        <p:spPr>
          <a:xfrm>
            <a:off x="6295023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8" name="Google Shape;408;p7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09" name="Google Shape;409;p7"/>
          <p:cNvSpPr/>
          <p:nvPr/>
        </p:nvSpPr>
        <p:spPr>
          <a:xfrm rot="-296897">
            <a:off x="-18628" y="-8938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7"/>
          <p:cNvSpPr/>
          <p:nvPr/>
        </p:nvSpPr>
        <p:spPr>
          <a:xfrm rot="-296897">
            <a:off x="-46545" y="-33566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ign 1">
  <p:cSld name="CUSTOM_6_2_1_1">
    <p:bg>
      <p:bgPr>
        <a:solidFill>
          <a:srgbClr val="F3F3F3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8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8"/>
          <p:cNvGrpSpPr/>
          <p:nvPr/>
        </p:nvGrpSpPr>
        <p:grpSpPr>
          <a:xfrm>
            <a:off x="-976441" y="1135327"/>
            <a:ext cx="11179181" cy="5643321"/>
            <a:chOff x="-976460" y="1593188"/>
            <a:chExt cx="11179181" cy="5038229"/>
          </a:xfrm>
        </p:grpSpPr>
        <p:sp>
          <p:nvSpPr>
            <p:cNvPr id="414" name="Google Shape;414;p8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8"/>
          <p:cNvSpPr/>
          <p:nvPr/>
        </p:nvSpPr>
        <p:spPr>
          <a:xfrm rot="6540904">
            <a:off x="753046" y="412111"/>
            <a:ext cx="3077795" cy="2625108"/>
          </a:xfrm>
          <a:custGeom>
            <a:avLst/>
            <a:gdLst/>
            <a:ahLst/>
            <a:cxnLst/>
            <a:rect l="l" t="t" r="r" b="b"/>
            <a:pathLst>
              <a:path w="63781" h="54400" extrusionOk="0">
                <a:moveTo>
                  <a:pt x="8293" y="25720"/>
                </a:moveTo>
                <a:lnTo>
                  <a:pt x="8293" y="25720"/>
                </a:lnTo>
                <a:cubicBezTo>
                  <a:pt x="8657" y="25977"/>
                  <a:pt x="8913" y="26169"/>
                  <a:pt x="9277" y="26340"/>
                </a:cubicBezTo>
                <a:cubicBezTo>
                  <a:pt x="9896" y="26704"/>
                  <a:pt x="10602" y="26960"/>
                  <a:pt x="11222" y="27152"/>
                </a:cubicBezTo>
                <a:cubicBezTo>
                  <a:pt x="10516" y="26960"/>
                  <a:pt x="9811" y="26704"/>
                  <a:pt x="9191" y="26340"/>
                </a:cubicBezTo>
                <a:cubicBezTo>
                  <a:pt x="8913" y="26169"/>
                  <a:pt x="8550" y="25977"/>
                  <a:pt x="8293" y="25720"/>
                </a:cubicBezTo>
                <a:close/>
                <a:moveTo>
                  <a:pt x="11222" y="27152"/>
                </a:moveTo>
                <a:cubicBezTo>
                  <a:pt x="12654" y="27494"/>
                  <a:pt x="14171" y="27687"/>
                  <a:pt x="15774" y="27687"/>
                </a:cubicBezTo>
                <a:lnTo>
                  <a:pt x="15603" y="27687"/>
                </a:lnTo>
                <a:cubicBezTo>
                  <a:pt x="14086" y="27687"/>
                  <a:pt x="12568" y="27494"/>
                  <a:pt x="11222" y="27152"/>
                </a:cubicBezTo>
                <a:close/>
                <a:moveTo>
                  <a:pt x="18898" y="27639"/>
                </a:moveTo>
                <a:cubicBezTo>
                  <a:pt x="19429" y="27639"/>
                  <a:pt x="19964" y="27651"/>
                  <a:pt x="20498" y="27687"/>
                </a:cubicBezTo>
                <a:cubicBezTo>
                  <a:pt x="21033" y="27715"/>
                  <a:pt x="21568" y="27763"/>
                  <a:pt x="22104" y="27834"/>
                </a:cubicBezTo>
                <a:lnTo>
                  <a:pt x="22104" y="27834"/>
                </a:lnTo>
                <a:cubicBezTo>
                  <a:pt x="21507" y="27763"/>
                  <a:pt x="20906" y="27719"/>
                  <a:pt x="20306" y="27687"/>
                </a:cubicBezTo>
                <a:lnTo>
                  <a:pt x="15774" y="27687"/>
                </a:lnTo>
                <a:cubicBezTo>
                  <a:pt x="16786" y="27687"/>
                  <a:pt x="17836" y="27639"/>
                  <a:pt x="18898" y="27639"/>
                </a:cubicBezTo>
                <a:close/>
                <a:moveTo>
                  <a:pt x="3120" y="21754"/>
                </a:moveTo>
                <a:lnTo>
                  <a:pt x="3120" y="21754"/>
                </a:lnTo>
                <a:cubicBezTo>
                  <a:pt x="3148" y="21801"/>
                  <a:pt x="3177" y="21848"/>
                  <a:pt x="3206" y="21894"/>
                </a:cubicBezTo>
                <a:cubicBezTo>
                  <a:pt x="3933" y="23134"/>
                  <a:pt x="4809" y="24374"/>
                  <a:pt x="5878" y="25443"/>
                </a:cubicBezTo>
                <a:cubicBezTo>
                  <a:pt x="6412" y="25977"/>
                  <a:pt x="7054" y="26426"/>
                  <a:pt x="7673" y="26875"/>
                </a:cubicBezTo>
                <a:cubicBezTo>
                  <a:pt x="8293" y="27323"/>
                  <a:pt x="8999" y="27687"/>
                  <a:pt x="9725" y="27943"/>
                </a:cubicBezTo>
                <a:cubicBezTo>
                  <a:pt x="10221" y="28199"/>
                  <a:pt x="10717" y="28359"/>
                  <a:pt x="11249" y="28491"/>
                </a:cubicBezTo>
                <a:lnTo>
                  <a:pt x="11249" y="28491"/>
                </a:lnTo>
                <a:cubicBezTo>
                  <a:pt x="10546" y="28339"/>
                  <a:pt x="9783" y="28159"/>
                  <a:pt x="9084" y="27772"/>
                </a:cubicBezTo>
                <a:cubicBezTo>
                  <a:pt x="8293" y="27409"/>
                  <a:pt x="7588" y="26960"/>
                  <a:pt x="6861" y="26426"/>
                </a:cubicBezTo>
                <a:cubicBezTo>
                  <a:pt x="5536" y="25272"/>
                  <a:pt x="4467" y="23946"/>
                  <a:pt x="3570" y="22514"/>
                </a:cubicBezTo>
                <a:cubicBezTo>
                  <a:pt x="3414" y="22266"/>
                  <a:pt x="3264" y="22012"/>
                  <a:pt x="3120" y="21754"/>
                </a:cubicBezTo>
                <a:close/>
                <a:moveTo>
                  <a:pt x="23359" y="29745"/>
                </a:moveTo>
                <a:lnTo>
                  <a:pt x="23359" y="29745"/>
                </a:lnTo>
                <a:cubicBezTo>
                  <a:pt x="23558" y="29803"/>
                  <a:pt x="23755" y="29859"/>
                  <a:pt x="23951" y="29914"/>
                </a:cubicBezTo>
                <a:lnTo>
                  <a:pt x="23951" y="29914"/>
                </a:lnTo>
                <a:cubicBezTo>
                  <a:pt x="23757" y="29855"/>
                  <a:pt x="23559" y="29798"/>
                  <a:pt x="23359" y="29745"/>
                </a:cubicBezTo>
                <a:close/>
                <a:moveTo>
                  <a:pt x="23951" y="29914"/>
                </a:moveTo>
                <a:cubicBezTo>
                  <a:pt x="24749" y="30159"/>
                  <a:pt x="25482" y="30453"/>
                  <a:pt x="26098" y="30786"/>
                </a:cubicBezTo>
                <a:cubicBezTo>
                  <a:pt x="26909" y="31269"/>
                  <a:pt x="27563" y="31839"/>
                  <a:pt x="28076" y="32465"/>
                </a:cubicBezTo>
                <a:lnTo>
                  <a:pt x="28076" y="32465"/>
                </a:lnTo>
                <a:cubicBezTo>
                  <a:pt x="28015" y="32380"/>
                  <a:pt x="27954" y="32298"/>
                  <a:pt x="27893" y="32218"/>
                </a:cubicBezTo>
                <a:cubicBezTo>
                  <a:pt x="27701" y="32047"/>
                  <a:pt x="27530" y="31769"/>
                  <a:pt x="27252" y="31598"/>
                </a:cubicBezTo>
                <a:cubicBezTo>
                  <a:pt x="27167" y="31513"/>
                  <a:pt x="27081" y="31427"/>
                  <a:pt x="26910" y="31320"/>
                </a:cubicBezTo>
                <a:lnTo>
                  <a:pt x="26547" y="31064"/>
                </a:lnTo>
                <a:cubicBezTo>
                  <a:pt x="26012" y="30701"/>
                  <a:pt x="25478" y="30444"/>
                  <a:pt x="24858" y="30166"/>
                </a:cubicBezTo>
                <a:cubicBezTo>
                  <a:pt x="24557" y="30083"/>
                  <a:pt x="24255" y="30000"/>
                  <a:pt x="23951" y="29914"/>
                </a:cubicBezTo>
                <a:close/>
                <a:moveTo>
                  <a:pt x="28076" y="32465"/>
                </a:moveTo>
                <a:cubicBezTo>
                  <a:pt x="28168" y="32593"/>
                  <a:pt x="28259" y="32728"/>
                  <a:pt x="28344" y="32868"/>
                </a:cubicBezTo>
                <a:lnTo>
                  <a:pt x="28344" y="32868"/>
                </a:lnTo>
                <a:cubicBezTo>
                  <a:pt x="28309" y="32800"/>
                  <a:pt x="28273" y="32733"/>
                  <a:pt x="28235" y="32667"/>
                </a:cubicBezTo>
                <a:cubicBezTo>
                  <a:pt x="28184" y="32599"/>
                  <a:pt x="28131" y="32531"/>
                  <a:pt x="28076" y="32465"/>
                </a:cubicBezTo>
                <a:close/>
                <a:moveTo>
                  <a:pt x="24908" y="28436"/>
                </a:moveTo>
                <a:lnTo>
                  <a:pt x="24908" y="28436"/>
                </a:lnTo>
                <a:cubicBezTo>
                  <a:pt x="25041" y="28476"/>
                  <a:pt x="25174" y="28519"/>
                  <a:pt x="25307" y="28563"/>
                </a:cubicBezTo>
                <a:cubicBezTo>
                  <a:pt x="26012" y="28841"/>
                  <a:pt x="26825" y="29183"/>
                  <a:pt x="27530" y="29632"/>
                </a:cubicBezTo>
                <a:cubicBezTo>
                  <a:pt x="28235" y="30081"/>
                  <a:pt x="28855" y="30701"/>
                  <a:pt x="29390" y="31427"/>
                </a:cubicBezTo>
                <a:cubicBezTo>
                  <a:pt x="29924" y="32133"/>
                  <a:pt x="30202" y="32923"/>
                  <a:pt x="30458" y="33736"/>
                </a:cubicBezTo>
                <a:cubicBezTo>
                  <a:pt x="30736" y="34527"/>
                  <a:pt x="30822" y="35339"/>
                  <a:pt x="30907" y="36130"/>
                </a:cubicBezTo>
                <a:cubicBezTo>
                  <a:pt x="30970" y="37318"/>
                  <a:pt x="30940" y="38507"/>
                  <a:pt x="30955" y="39661"/>
                </a:cubicBezTo>
                <a:lnTo>
                  <a:pt x="30955" y="39661"/>
                </a:lnTo>
                <a:cubicBezTo>
                  <a:pt x="30933" y="38481"/>
                  <a:pt x="30952" y="37262"/>
                  <a:pt x="30822" y="36044"/>
                </a:cubicBezTo>
                <a:cubicBezTo>
                  <a:pt x="30736" y="35253"/>
                  <a:pt x="30651" y="34356"/>
                  <a:pt x="30373" y="33565"/>
                </a:cubicBezTo>
                <a:cubicBezTo>
                  <a:pt x="30116" y="32752"/>
                  <a:pt x="29753" y="31962"/>
                  <a:pt x="29219" y="31235"/>
                </a:cubicBezTo>
                <a:cubicBezTo>
                  <a:pt x="28150" y="29910"/>
                  <a:pt x="26632" y="29012"/>
                  <a:pt x="25029" y="28478"/>
                </a:cubicBezTo>
                <a:cubicBezTo>
                  <a:pt x="24989" y="28463"/>
                  <a:pt x="24949" y="28450"/>
                  <a:pt x="24908" y="28436"/>
                </a:cubicBezTo>
                <a:close/>
                <a:moveTo>
                  <a:pt x="28344" y="32868"/>
                </a:moveTo>
                <a:cubicBezTo>
                  <a:pt x="28730" y="33622"/>
                  <a:pt x="28976" y="34523"/>
                  <a:pt x="29133" y="35424"/>
                </a:cubicBezTo>
                <a:cubicBezTo>
                  <a:pt x="29390" y="37476"/>
                  <a:pt x="29219" y="39785"/>
                  <a:pt x="29390" y="42114"/>
                </a:cubicBezTo>
                <a:cubicBezTo>
                  <a:pt x="29304" y="40597"/>
                  <a:pt x="29304" y="39165"/>
                  <a:pt x="29304" y="37733"/>
                </a:cubicBezTo>
                <a:cubicBezTo>
                  <a:pt x="29304" y="36322"/>
                  <a:pt x="29133" y="34975"/>
                  <a:pt x="28770" y="33821"/>
                </a:cubicBezTo>
                <a:cubicBezTo>
                  <a:pt x="28675" y="33477"/>
                  <a:pt x="28521" y="33160"/>
                  <a:pt x="28344" y="32868"/>
                </a:cubicBezTo>
                <a:close/>
                <a:moveTo>
                  <a:pt x="31817" y="45355"/>
                </a:moveTo>
                <a:cubicBezTo>
                  <a:pt x="32616" y="47562"/>
                  <a:pt x="34574" y="49323"/>
                  <a:pt x="36785" y="50386"/>
                </a:cubicBezTo>
                <a:cubicBezTo>
                  <a:pt x="37319" y="50664"/>
                  <a:pt x="37939" y="50835"/>
                  <a:pt x="38474" y="51091"/>
                </a:cubicBezTo>
                <a:cubicBezTo>
                  <a:pt x="37854" y="50835"/>
                  <a:pt x="37319" y="50664"/>
                  <a:pt x="36699" y="50386"/>
                </a:cubicBezTo>
                <a:cubicBezTo>
                  <a:pt x="34573" y="49323"/>
                  <a:pt x="32616" y="47562"/>
                  <a:pt x="31817" y="45355"/>
                </a:cubicBezTo>
                <a:close/>
                <a:moveTo>
                  <a:pt x="38474" y="51091"/>
                </a:moveTo>
                <a:lnTo>
                  <a:pt x="38474" y="51091"/>
                </a:lnTo>
                <a:cubicBezTo>
                  <a:pt x="39115" y="51284"/>
                  <a:pt x="39649" y="51540"/>
                  <a:pt x="40269" y="51733"/>
                </a:cubicBezTo>
                <a:cubicBezTo>
                  <a:pt x="41509" y="52075"/>
                  <a:pt x="42748" y="52353"/>
                  <a:pt x="44009" y="52523"/>
                </a:cubicBezTo>
                <a:cubicBezTo>
                  <a:pt x="44781" y="52630"/>
                  <a:pt x="45553" y="52712"/>
                  <a:pt x="46310" y="52712"/>
                </a:cubicBezTo>
                <a:cubicBezTo>
                  <a:pt x="46655" y="52712"/>
                  <a:pt x="46997" y="52695"/>
                  <a:pt x="47334" y="52655"/>
                </a:cubicBezTo>
                <a:lnTo>
                  <a:pt x="47334" y="52655"/>
                </a:lnTo>
                <a:cubicBezTo>
                  <a:pt x="46844" y="52748"/>
                  <a:pt x="46353" y="52787"/>
                  <a:pt x="45861" y="52787"/>
                </a:cubicBezTo>
                <a:cubicBezTo>
                  <a:pt x="45184" y="52787"/>
                  <a:pt x="44504" y="52714"/>
                  <a:pt x="43817" y="52609"/>
                </a:cubicBezTo>
                <a:cubicBezTo>
                  <a:pt x="42663" y="52438"/>
                  <a:pt x="41423" y="52075"/>
                  <a:pt x="40183" y="51733"/>
                </a:cubicBezTo>
                <a:cubicBezTo>
                  <a:pt x="39649" y="51540"/>
                  <a:pt x="39008" y="51369"/>
                  <a:pt x="38474" y="51091"/>
                </a:cubicBezTo>
                <a:close/>
                <a:moveTo>
                  <a:pt x="15794" y="0"/>
                </a:moveTo>
                <a:cubicBezTo>
                  <a:pt x="14900" y="0"/>
                  <a:pt x="14024" y="61"/>
                  <a:pt x="13188" y="157"/>
                </a:cubicBezTo>
                <a:cubicBezTo>
                  <a:pt x="12034" y="435"/>
                  <a:pt x="10880" y="606"/>
                  <a:pt x="9725" y="862"/>
                </a:cubicBezTo>
                <a:cubicBezTo>
                  <a:pt x="9191" y="1055"/>
                  <a:pt x="8657" y="1140"/>
                  <a:pt x="8015" y="1397"/>
                </a:cubicBezTo>
                <a:cubicBezTo>
                  <a:pt x="7759" y="1504"/>
                  <a:pt x="7481" y="1589"/>
                  <a:pt x="7225" y="1760"/>
                </a:cubicBezTo>
                <a:cubicBezTo>
                  <a:pt x="6947" y="1846"/>
                  <a:pt x="6605" y="1931"/>
                  <a:pt x="6327" y="2123"/>
                </a:cubicBezTo>
                <a:cubicBezTo>
                  <a:pt x="5258" y="2743"/>
                  <a:pt x="4275" y="3449"/>
                  <a:pt x="3484" y="4346"/>
                </a:cubicBezTo>
                <a:cubicBezTo>
                  <a:pt x="2586" y="5330"/>
                  <a:pt x="1967" y="6313"/>
                  <a:pt x="1432" y="7467"/>
                </a:cubicBezTo>
                <a:cubicBezTo>
                  <a:pt x="449" y="9690"/>
                  <a:pt x="107" y="12084"/>
                  <a:pt x="278" y="14499"/>
                </a:cubicBezTo>
                <a:cubicBezTo>
                  <a:pt x="535" y="16893"/>
                  <a:pt x="1261" y="19137"/>
                  <a:pt x="2330" y="21275"/>
                </a:cubicBezTo>
                <a:cubicBezTo>
                  <a:pt x="2586" y="21809"/>
                  <a:pt x="2864" y="22236"/>
                  <a:pt x="3206" y="22771"/>
                </a:cubicBezTo>
                <a:cubicBezTo>
                  <a:pt x="3484" y="23220"/>
                  <a:pt x="3848" y="23754"/>
                  <a:pt x="4190" y="24203"/>
                </a:cubicBezTo>
                <a:cubicBezTo>
                  <a:pt x="4916" y="25186"/>
                  <a:pt x="5707" y="26084"/>
                  <a:pt x="6690" y="26789"/>
                </a:cubicBezTo>
                <a:cubicBezTo>
                  <a:pt x="7673" y="27494"/>
                  <a:pt x="8742" y="28114"/>
                  <a:pt x="9896" y="28563"/>
                </a:cubicBezTo>
                <a:cubicBezTo>
                  <a:pt x="11051" y="28927"/>
                  <a:pt x="12205" y="29183"/>
                  <a:pt x="13466" y="29290"/>
                </a:cubicBezTo>
                <a:cubicBezTo>
                  <a:pt x="14319" y="29353"/>
                  <a:pt x="15160" y="29370"/>
                  <a:pt x="15989" y="29370"/>
                </a:cubicBezTo>
                <a:cubicBezTo>
                  <a:pt x="16896" y="29370"/>
                  <a:pt x="17789" y="29350"/>
                  <a:pt x="18669" y="29350"/>
                </a:cubicBezTo>
                <a:cubicBezTo>
                  <a:pt x="19162" y="29350"/>
                  <a:pt x="19650" y="29356"/>
                  <a:pt x="20135" y="29375"/>
                </a:cubicBezTo>
                <a:cubicBezTo>
                  <a:pt x="21203" y="29461"/>
                  <a:pt x="22272" y="29546"/>
                  <a:pt x="23255" y="29717"/>
                </a:cubicBezTo>
                <a:cubicBezTo>
                  <a:pt x="23290" y="29726"/>
                  <a:pt x="23324" y="29735"/>
                  <a:pt x="23359" y="29745"/>
                </a:cubicBezTo>
                <a:lnTo>
                  <a:pt x="23359" y="29745"/>
                </a:lnTo>
                <a:cubicBezTo>
                  <a:pt x="23232" y="29708"/>
                  <a:pt x="23105" y="29670"/>
                  <a:pt x="22977" y="29632"/>
                </a:cubicBezTo>
                <a:cubicBezTo>
                  <a:pt x="21731" y="29372"/>
                  <a:pt x="20413" y="29325"/>
                  <a:pt x="19062" y="29325"/>
                </a:cubicBezTo>
                <a:cubicBezTo>
                  <a:pt x="18279" y="29325"/>
                  <a:pt x="17485" y="29341"/>
                  <a:pt x="16686" y="29341"/>
                </a:cubicBezTo>
                <a:cubicBezTo>
                  <a:pt x="16028" y="29341"/>
                  <a:pt x="15366" y="29330"/>
                  <a:pt x="14706" y="29290"/>
                </a:cubicBezTo>
                <a:cubicBezTo>
                  <a:pt x="13188" y="29290"/>
                  <a:pt x="11670" y="29098"/>
                  <a:pt x="10260" y="28649"/>
                </a:cubicBezTo>
                <a:cubicBezTo>
                  <a:pt x="9533" y="28392"/>
                  <a:pt x="8828" y="28029"/>
                  <a:pt x="8122" y="27687"/>
                </a:cubicBezTo>
                <a:cubicBezTo>
                  <a:pt x="7481" y="27323"/>
                  <a:pt x="6861" y="26875"/>
                  <a:pt x="6241" y="26340"/>
                </a:cubicBezTo>
                <a:cubicBezTo>
                  <a:pt x="5087" y="25357"/>
                  <a:pt x="4190" y="24117"/>
                  <a:pt x="3399" y="22878"/>
                </a:cubicBezTo>
                <a:cubicBezTo>
                  <a:pt x="2586" y="21702"/>
                  <a:pt x="1881" y="20377"/>
                  <a:pt x="1432" y="18945"/>
                </a:cubicBezTo>
                <a:cubicBezTo>
                  <a:pt x="364" y="16188"/>
                  <a:pt x="0" y="13067"/>
                  <a:pt x="641" y="10053"/>
                </a:cubicBezTo>
                <a:cubicBezTo>
                  <a:pt x="812" y="9327"/>
                  <a:pt x="983" y="8621"/>
                  <a:pt x="1347" y="7916"/>
                </a:cubicBezTo>
                <a:cubicBezTo>
                  <a:pt x="1603" y="7189"/>
                  <a:pt x="1967" y="6484"/>
                  <a:pt x="2415" y="5864"/>
                </a:cubicBezTo>
                <a:cubicBezTo>
                  <a:pt x="3313" y="4517"/>
                  <a:pt x="4467" y="3363"/>
                  <a:pt x="5793" y="2572"/>
                </a:cubicBezTo>
                <a:cubicBezTo>
                  <a:pt x="6412" y="2123"/>
                  <a:pt x="7139" y="1846"/>
                  <a:pt x="7844" y="1504"/>
                </a:cubicBezTo>
                <a:cubicBezTo>
                  <a:pt x="8657" y="1226"/>
                  <a:pt x="9362" y="1140"/>
                  <a:pt x="10067" y="862"/>
                </a:cubicBezTo>
                <a:cubicBezTo>
                  <a:pt x="10431" y="777"/>
                  <a:pt x="10794" y="691"/>
                  <a:pt x="11136" y="606"/>
                </a:cubicBezTo>
                <a:lnTo>
                  <a:pt x="12205" y="435"/>
                </a:lnTo>
                <a:cubicBezTo>
                  <a:pt x="12931" y="263"/>
                  <a:pt x="13572" y="245"/>
                  <a:pt x="14280" y="182"/>
                </a:cubicBezTo>
                <a:lnTo>
                  <a:pt x="14280" y="182"/>
                </a:lnTo>
                <a:cubicBezTo>
                  <a:pt x="14143" y="207"/>
                  <a:pt x="14126" y="243"/>
                  <a:pt x="14706" y="243"/>
                </a:cubicBezTo>
                <a:lnTo>
                  <a:pt x="13551" y="328"/>
                </a:lnTo>
                <a:cubicBezTo>
                  <a:pt x="13359" y="328"/>
                  <a:pt x="13102" y="328"/>
                  <a:pt x="12931" y="435"/>
                </a:cubicBezTo>
                <a:lnTo>
                  <a:pt x="12397" y="520"/>
                </a:lnTo>
                <a:cubicBezTo>
                  <a:pt x="11670" y="691"/>
                  <a:pt x="10880" y="777"/>
                  <a:pt x="10153" y="1055"/>
                </a:cubicBezTo>
                <a:cubicBezTo>
                  <a:pt x="9448" y="1226"/>
                  <a:pt x="8742" y="1397"/>
                  <a:pt x="8015" y="1675"/>
                </a:cubicBezTo>
                <a:cubicBezTo>
                  <a:pt x="7225" y="1931"/>
                  <a:pt x="6519" y="2294"/>
                  <a:pt x="5878" y="2658"/>
                </a:cubicBezTo>
                <a:cubicBezTo>
                  <a:pt x="4553" y="3534"/>
                  <a:pt x="3399" y="4603"/>
                  <a:pt x="2501" y="5949"/>
                </a:cubicBezTo>
                <a:cubicBezTo>
                  <a:pt x="2052" y="6569"/>
                  <a:pt x="1710" y="7275"/>
                  <a:pt x="1432" y="8001"/>
                </a:cubicBezTo>
                <a:cubicBezTo>
                  <a:pt x="1176" y="8707"/>
                  <a:pt x="898" y="9519"/>
                  <a:pt x="812" y="10224"/>
                </a:cubicBezTo>
                <a:cubicBezTo>
                  <a:pt x="193" y="13259"/>
                  <a:pt x="535" y="16359"/>
                  <a:pt x="1603" y="19137"/>
                </a:cubicBezTo>
                <a:cubicBezTo>
                  <a:pt x="2138" y="20548"/>
                  <a:pt x="2864" y="21894"/>
                  <a:pt x="3655" y="23134"/>
                </a:cubicBezTo>
                <a:cubicBezTo>
                  <a:pt x="4467" y="24374"/>
                  <a:pt x="5451" y="25549"/>
                  <a:pt x="6690" y="26511"/>
                </a:cubicBezTo>
                <a:cubicBezTo>
                  <a:pt x="7844" y="27494"/>
                  <a:pt x="9277" y="28221"/>
                  <a:pt x="10687" y="28649"/>
                </a:cubicBezTo>
                <a:cubicBezTo>
                  <a:pt x="11499" y="28841"/>
                  <a:pt x="12205" y="29012"/>
                  <a:pt x="13017" y="29098"/>
                </a:cubicBezTo>
                <a:cubicBezTo>
                  <a:pt x="13722" y="29183"/>
                  <a:pt x="14428" y="29183"/>
                  <a:pt x="15240" y="29183"/>
                </a:cubicBezTo>
                <a:cubicBezTo>
                  <a:pt x="15879" y="29206"/>
                  <a:pt x="16512" y="29211"/>
                  <a:pt x="17137" y="29211"/>
                </a:cubicBezTo>
                <a:cubicBezTo>
                  <a:pt x="17605" y="29211"/>
                  <a:pt x="18069" y="29209"/>
                  <a:pt x="18530" y="29209"/>
                </a:cubicBezTo>
                <a:cubicBezTo>
                  <a:pt x="20274" y="29209"/>
                  <a:pt x="21966" y="29249"/>
                  <a:pt x="23619" y="29632"/>
                </a:cubicBezTo>
                <a:cubicBezTo>
                  <a:pt x="24858" y="29995"/>
                  <a:pt x="26183" y="30530"/>
                  <a:pt x="27167" y="31320"/>
                </a:cubicBezTo>
                <a:cubicBezTo>
                  <a:pt x="27359" y="31513"/>
                  <a:pt x="27615" y="31684"/>
                  <a:pt x="27786" y="31962"/>
                </a:cubicBezTo>
                <a:cubicBezTo>
                  <a:pt x="28064" y="32133"/>
                  <a:pt x="28150" y="32389"/>
                  <a:pt x="28321" y="32667"/>
                </a:cubicBezTo>
                <a:cubicBezTo>
                  <a:pt x="28684" y="33201"/>
                  <a:pt x="28962" y="33821"/>
                  <a:pt x="29048" y="34441"/>
                </a:cubicBezTo>
                <a:cubicBezTo>
                  <a:pt x="29390" y="35702"/>
                  <a:pt x="29496" y="37113"/>
                  <a:pt x="29496" y="38545"/>
                </a:cubicBezTo>
                <a:cubicBezTo>
                  <a:pt x="29496" y="40062"/>
                  <a:pt x="29496" y="41580"/>
                  <a:pt x="29753" y="43076"/>
                </a:cubicBezTo>
                <a:cubicBezTo>
                  <a:pt x="29667" y="43076"/>
                  <a:pt x="29582" y="43076"/>
                  <a:pt x="29582" y="43183"/>
                </a:cubicBezTo>
                <a:cubicBezTo>
                  <a:pt x="29667" y="44252"/>
                  <a:pt x="30031" y="45406"/>
                  <a:pt x="30458" y="46475"/>
                </a:cubicBezTo>
                <a:cubicBezTo>
                  <a:pt x="30993" y="47458"/>
                  <a:pt x="31634" y="48527"/>
                  <a:pt x="32425" y="49317"/>
                </a:cubicBezTo>
                <a:cubicBezTo>
                  <a:pt x="34113" y="50920"/>
                  <a:pt x="36165" y="51989"/>
                  <a:pt x="38217" y="52801"/>
                </a:cubicBezTo>
                <a:cubicBezTo>
                  <a:pt x="39286" y="53143"/>
                  <a:pt x="40269" y="53507"/>
                  <a:pt x="41338" y="53763"/>
                </a:cubicBezTo>
                <a:cubicBezTo>
                  <a:pt x="42406" y="54041"/>
                  <a:pt x="43475" y="54212"/>
                  <a:pt x="44629" y="54298"/>
                </a:cubicBezTo>
                <a:cubicBezTo>
                  <a:pt x="45206" y="54351"/>
                  <a:pt x="45783" y="54399"/>
                  <a:pt x="46361" y="54399"/>
                </a:cubicBezTo>
                <a:cubicBezTo>
                  <a:pt x="46938" y="54399"/>
                  <a:pt x="47515" y="54351"/>
                  <a:pt x="48092" y="54212"/>
                </a:cubicBezTo>
                <a:cubicBezTo>
                  <a:pt x="48733" y="54041"/>
                  <a:pt x="49353" y="53870"/>
                  <a:pt x="49887" y="53592"/>
                </a:cubicBezTo>
                <a:cubicBezTo>
                  <a:pt x="50507" y="53336"/>
                  <a:pt x="51041" y="52972"/>
                  <a:pt x="51490" y="52523"/>
                </a:cubicBezTo>
                <a:cubicBezTo>
                  <a:pt x="52281" y="51733"/>
                  <a:pt x="52816" y="50920"/>
                  <a:pt x="53264" y="50023"/>
                </a:cubicBezTo>
                <a:cubicBezTo>
                  <a:pt x="53628" y="49232"/>
                  <a:pt x="53884" y="48420"/>
                  <a:pt x="54077" y="47629"/>
                </a:cubicBezTo>
                <a:cubicBezTo>
                  <a:pt x="54248" y="46817"/>
                  <a:pt x="54333" y="46111"/>
                  <a:pt x="54504" y="45406"/>
                </a:cubicBezTo>
                <a:cubicBezTo>
                  <a:pt x="54504" y="45043"/>
                  <a:pt x="54611" y="44679"/>
                  <a:pt x="54611" y="44337"/>
                </a:cubicBezTo>
                <a:cubicBezTo>
                  <a:pt x="54611" y="44145"/>
                  <a:pt x="54611" y="43974"/>
                  <a:pt x="54696" y="43888"/>
                </a:cubicBezTo>
                <a:lnTo>
                  <a:pt x="54696" y="43717"/>
                </a:lnTo>
                <a:lnTo>
                  <a:pt x="54611" y="43803"/>
                </a:lnTo>
                <a:lnTo>
                  <a:pt x="54611" y="43974"/>
                </a:lnTo>
                <a:lnTo>
                  <a:pt x="54504" y="44508"/>
                </a:lnTo>
                <a:cubicBezTo>
                  <a:pt x="54419" y="44957"/>
                  <a:pt x="54333" y="45320"/>
                  <a:pt x="54333" y="45748"/>
                </a:cubicBezTo>
                <a:cubicBezTo>
                  <a:pt x="54162" y="46560"/>
                  <a:pt x="53970" y="47351"/>
                  <a:pt x="53713" y="48163"/>
                </a:cubicBezTo>
                <a:cubicBezTo>
                  <a:pt x="53435" y="48954"/>
                  <a:pt x="53093" y="49766"/>
                  <a:pt x="52730" y="50472"/>
                </a:cubicBezTo>
                <a:cubicBezTo>
                  <a:pt x="52281" y="51284"/>
                  <a:pt x="51661" y="51989"/>
                  <a:pt x="50956" y="52609"/>
                </a:cubicBezTo>
                <a:cubicBezTo>
                  <a:pt x="50229" y="53143"/>
                  <a:pt x="49353" y="53592"/>
                  <a:pt x="48455" y="53763"/>
                </a:cubicBezTo>
                <a:cubicBezTo>
                  <a:pt x="47558" y="54041"/>
                  <a:pt x="46681" y="54041"/>
                  <a:pt x="45869" y="54041"/>
                </a:cubicBezTo>
                <a:cubicBezTo>
                  <a:pt x="44095" y="54041"/>
                  <a:pt x="42492" y="53678"/>
                  <a:pt x="40803" y="53229"/>
                </a:cubicBezTo>
                <a:cubicBezTo>
                  <a:pt x="39286" y="52801"/>
                  <a:pt x="37597" y="52267"/>
                  <a:pt x="36080" y="51455"/>
                </a:cubicBezTo>
                <a:cubicBezTo>
                  <a:pt x="34562" y="50664"/>
                  <a:pt x="33130" y="49681"/>
                  <a:pt x="31976" y="48249"/>
                </a:cubicBezTo>
                <a:cubicBezTo>
                  <a:pt x="31441" y="47543"/>
                  <a:pt x="30993" y="46731"/>
                  <a:pt x="30651" y="45940"/>
                </a:cubicBezTo>
                <a:cubicBezTo>
                  <a:pt x="30373" y="45128"/>
                  <a:pt x="30116" y="44252"/>
                  <a:pt x="29924" y="43354"/>
                </a:cubicBezTo>
                <a:cubicBezTo>
                  <a:pt x="29667" y="41665"/>
                  <a:pt x="29667" y="39977"/>
                  <a:pt x="29667" y="38374"/>
                </a:cubicBezTo>
                <a:cubicBezTo>
                  <a:pt x="29667" y="37476"/>
                  <a:pt x="29667" y="36664"/>
                  <a:pt x="29582" y="35873"/>
                </a:cubicBezTo>
                <a:cubicBezTo>
                  <a:pt x="29496" y="35061"/>
                  <a:pt x="29304" y="34356"/>
                  <a:pt x="29133" y="33650"/>
                </a:cubicBezTo>
                <a:cubicBezTo>
                  <a:pt x="28855" y="32923"/>
                  <a:pt x="28428" y="32304"/>
                  <a:pt x="27979" y="31684"/>
                </a:cubicBezTo>
                <a:lnTo>
                  <a:pt x="27786" y="31513"/>
                </a:lnTo>
                <a:lnTo>
                  <a:pt x="27530" y="31320"/>
                </a:lnTo>
                <a:cubicBezTo>
                  <a:pt x="27444" y="31235"/>
                  <a:pt x="27252" y="31064"/>
                  <a:pt x="27081" y="30978"/>
                </a:cubicBezTo>
                <a:cubicBezTo>
                  <a:pt x="26825" y="30786"/>
                  <a:pt x="26461" y="30530"/>
                  <a:pt x="26098" y="30359"/>
                </a:cubicBezTo>
                <a:cubicBezTo>
                  <a:pt x="25478" y="29995"/>
                  <a:pt x="24687" y="29717"/>
                  <a:pt x="23961" y="29546"/>
                </a:cubicBezTo>
                <a:cubicBezTo>
                  <a:pt x="23170" y="29290"/>
                  <a:pt x="22443" y="29183"/>
                  <a:pt x="21652" y="29098"/>
                </a:cubicBezTo>
                <a:cubicBezTo>
                  <a:pt x="20713" y="28997"/>
                  <a:pt x="19745" y="28956"/>
                  <a:pt x="18764" y="28956"/>
                </a:cubicBezTo>
                <a:cubicBezTo>
                  <a:pt x="18071" y="28956"/>
                  <a:pt x="17371" y="28977"/>
                  <a:pt x="16672" y="29012"/>
                </a:cubicBezTo>
                <a:cubicBezTo>
                  <a:pt x="15130" y="29012"/>
                  <a:pt x="13409" y="29012"/>
                  <a:pt x="11777" y="28612"/>
                </a:cubicBezTo>
                <a:lnTo>
                  <a:pt x="11777" y="28612"/>
                </a:lnTo>
                <a:cubicBezTo>
                  <a:pt x="11834" y="28624"/>
                  <a:pt x="11891" y="28637"/>
                  <a:pt x="11948" y="28649"/>
                </a:cubicBezTo>
                <a:cubicBezTo>
                  <a:pt x="12654" y="28756"/>
                  <a:pt x="13466" y="28841"/>
                  <a:pt x="14171" y="28927"/>
                </a:cubicBezTo>
                <a:cubicBezTo>
                  <a:pt x="14521" y="28936"/>
                  <a:pt x="14869" y="28940"/>
                  <a:pt x="15215" y="28940"/>
                </a:cubicBezTo>
                <a:cubicBezTo>
                  <a:pt x="16529" y="28940"/>
                  <a:pt x="17820" y="28884"/>
                  <a:pt x="19085" y="28884"/>
                </a:cubicBezTo>
                <a:cubicBezTo>
                  <a:pt x="20384" y="28884"/>
                  <a:pt x="21655" y="28943"/>
                  <a:pt x="22892" y="29183"/>
                </a:cubicBezTo>
                <a:cubicBezTo>
                  <a:pt x="24324" y="29461"/>
                  <a:pt x="25649" y="29910"/>
                  <a:pt x="26718" y="30615"/>
                </a:cubicBezTo>
                <a:cubicBezTo>
                  <a:pt x="26996" y="30786"/>
                  <a:pt x="27252" y="30978"/>
                  <a:pt x="27530" y="31235"/>
                </a:cubicBezTo>
                <a:cubicBezTo>
                  <a:pt x="27615" y="31320"/>
                  <a:pt x="27786" y="31427"/>
                  <a:pt x="27893" y="31513"/>
                </a:cubicBezTo>
                <a:lnTo>
                  <a:pt x="28150" y="31855"/>
                </a:lnTo>
                <a:cubicBezTo>
                  <a:pt x="28599" y="32389"/>
                  <a:pt x="28855" y="32923"/>
                  <a:pt x="29133" y="33565"/>
                </a:cubicBezTo>
                <a:cubicBezTo>
                  <a:pt x="29753" y="35253"/>
                  <a:pt x="29667" y="37113"/>
                  <a:pt x="29753" y="39079"/>
                </a:cubicBezTo>
                <a:cubicBezTo>
                  <a:pt x="29753" y="41046"/>
                  <a:pt x="29753" y="42991"/>
                  <a:pt x="30373" y="44957"/>
                </a:cubicBezTo>
                <a:cubicBezTo>
                  <a:pt x="30651" y="45940"/>
                  <a:pt x="31099" y="46817"/>
                  <a:pt x="31634" y="47629"/>
                </a:cubicBezTo>
                <a:cubicBezTo>
                  <a:pt x="32168" y="48527"/>
                  <a:pt x="32874" y="49232"/>
                  <a:pt x="33664" y="49852"/>
                </a:cubicBezTo>
                <a:cubicBezTo>
                  <a:pt x="35182" y="51091"/>
                  <a:pt x="36977" y="51904"/>
                  <a:pt x="38751" y="52523"/>
                </a:cubicBezTo>
                <a:cubicBezTo>
                  <a:pt x="39649" y="52801"/>
                  <a:pt x="40440" y="53058"/>
                  <a:pt x="41423" y="53336"/>
                </a:cubicBezTo>
                <a:cubicBezTo>
                  <a:pt x="42321" y="53507"/>
                  <a:pt x="43197" y="53763"/>
                  <a:pt x="44095" y="53870"/>
                </a:cubicBezTo>
                <a:cubicBezTo>
                  <a:pt x="44790" y="53931"/>
                  <a:pt x="45485" y="53991"/>
                  <a:pt x="46143" y="53991"/>
                </a:cubicBezTo>
                <a:cubicBezTo>
                  <a:pt x="46415" y="53991"/>
                  <a:pt x="46681" y="53981"/>
                  <a:pt x="46938" y="53956"/>
                </a:cubicBezTo>
                <a:cubicBezTo>
                  <a:pt x="47921" y="53870"/>
                  <a:pt x="48904" y="53678"/>
                  <a:pt x="49802" y="53143"/>
                </a:cubicBezTo>
                <a:cubicBezTo>
                  <a:pt x="50336" y="52972"/>
                  <a:pt x="50678" y="52609"/>
                  <a:pt x="51127" y="52353"/>
                </a:cubicBezTo>
                <a:cubicBezTo>
                  <a:pt x="51490" y="51989"/>
                  <a:pt x="51832" y="51626"/>
                  <a:pt x="52110" y="51198"/>
                </a:cubicBezTo>
                <a:cubicBezTo>
                  <a:pt x="52645" y="50386"/>
                  <a:pt x="53093" y="49488"/>
                  <a:pt x="53350" y="48612"/>
                </a:cubicBezTo>
                <a:cubicBezTo>
                  <a:pt x="53713" y="47714"/>
                  <a:pt x="53884" y="46817"/>
                  <a:pt x="54077" y="45940"/>
                </a:cubicBezTo>
                <a:cubicBezTo>
                  <a:pt x="54162" y="45491"/>
                  <a:pt x="54248" y="45043"/>
                  <a:pt x="54333" y="44594"/>
                </a:cubicBezTo>
                <a:lnTo>
                  <a:pt x="54504" y="43974"/>
                </a:lnTo>
                <a:lnTo>
                  <a:pt x="54504" y="43803"/>
                </a:lnTo>
                <a:lnTo>
                  <a:pt x="54504" y="43611"/>
                </a:lnTo>
                <a:lnTo>
                  <a:pt x="54611" y="43354"/>
                </a:lnTo>
                <a:cubicBezTo>
                  <a:pt x="54782" y="42734"/>
                  <a:pt x="55038" y="42200"/>
                  <a:pt x="55487" y="41665"/>
                </a:cubicBezTo>
                <a:cubicBezTo>
                  <a:pt x="56022" y="40939"/>
                  <a:pt x="56641" y="40404"/>
                  <a:pt x="57283" y="39870"/>
                </a:cubicBezTo>
                <a:cubicBezTo>
                  <a:pt x="58437" y="38994"/>
                  <a:pt x="59420" y="38267"/>
                  <a:pt x="59313" y="38096"/>
                </a:cubicBezTo>
                <a:lnTo>
                  <a:pt x="59313" y="38096"/>
                </a:lnTo>
                <a:cubicBezTo>
                  <a:pt x="59313" y="38096"/>
                  <a:pt x="59057" y="38182"/>
                  <a:pt x="58351" y="38459"/>
                </a:cubicBezTo>
                <a:cubicBezTo>
                  <a:pt x="57817" y="38716"/>
                  <a:pt x="56748" y="39250"/>
                  <a:pt x="55487" y="40233"/>
                </a:cubicBezTo>
                <a:cubicBezTo>
                  <a:pt x="55231" y="40511"/>
                  <a:pt x="54867" y="40853"/>
                  <a:pt x="54611" y="41302"/>
                </a:cubicBezTo>
                <a:cubicBezTo>
                  <a:pt x="54248" y="41665"/>
                  <a:pt x="53970" y="42200"/>
                  <a:pt x="53799" y="42649"/>
                </a:cubicBezTo>
                <a:cubicBezTo>
                  <a:pt x="53628" y="43183"/>
                  <a:pt x="53542" y="43611"/>
                  <a:pt x="53542" y="43888"/>
                </a:cubicBezTo>
                <a:cubicBezTo>
                  <a:pt x="53435" y="44252"/>
                  <a:pt x="53435" y="44423"/>
                  <a:pt x="53435" y="44423"/>
                </a:cubicBezTo>
                <a:cubicBezTo>
                  <a:pt x="53373" y="44647"/>
                  <a:pt x="53323" y="44732"/>
                  <a:pt x="53283" y="44732"/>
                </a:cubicBezTo>
                <a:cubicBezTo>
                  <a:pt x="53214" y="44732"/>
                  <a:pt x="53179" y="44470"/>
                  <a:pt x="53179" y="44252"/>
                </a:cubicBezTo>
                <a:cubicBezTo>
                  <a:pt x="53008" y="45491"/>
                  <a:pt x="52730" y="46731"/>
                  <a:pt x="52367" y="47885"/>
                </a:cubicBezTo>
                <a:cubicBezTo>
                  <a:pt x="51939" y="49146"/>
                  <a:pt x="51490" y="50215"/>
                  <a:pt x="50593" y="51091"/>
                </a:cubicBezTo>
                <a:cubicBezTo>
                  <a:pt x="49888" y="51891"/>
                  <a:pt x="48962" y="52335"/>
                  <a:pt x="47937" y="52543"/>
                </a:cubicBezTo>
                <a:lnTo>
                  <a:pt x="47937" y="52543"/>
                </a:lnTo>
                <a:cubicBezTo>
                  <a:pt x="48998" y="52266"/>
                  <a:pt x="50028" y="51747"/>
                  <a:pt x="50678" y="50920"/>
                </a:cubicBezTo>
                <a:cubicBezTo>
                  <a:pt x="51490" y="50023"/>
                  <a:pt x="52025" y="48869"/>
                  <a:pt x="52367" y="47629"/>
                </a:cubicBezTo>
                <a:cubicBezTo>
                  <a:pt x="52730" y="46475"/>
                  <a:pt x="52901" y="45214"/>
                  <a:pt x="53093" y="43888"/>
                </a:cubicBezTo>
                <a:cubicBezTo>
                  <a:pt x="53093" y="43803"/>
                  <a:pt x="53093" y="43760"/>
                  <a:pt x="53083" y="43760"/>
                </a:cubicBezTo>
                <a:cubicBezTo>
                  <a:pt x="53072" y="43760"/>
                  <a:pt x="53051" y="43803"/>
                  <a:pt x="53008" y="43888"/>
                </a:cubicBezTo>
                <a:cubicBezTo>
                  <a:pt x="52901" y="44145"/>
                  <a:pt x="52730" y="44786"/>
                  <a:pt x="52474" y="45855"/>
                </a:cubicBezTo>
                <a:cubicBezTo>
                  <a:pt x="52367" y="46197"/>
                  <a:pt x="52281" y="46646"/>
                  <a:pt x="52110" y="47265"/>
                </a:cubicBezTo>
                <a:cubicBezTo>
                  <a:pt x="51939" y="47800"/>
                  <a:pt x="51747" y="48420"/>
                  <a:pt x="51490" y="49146"/>
                </a:cubicBezTo>
                <a:cubicBezTo>
                  <a:pt x="51127" y="49766"/>
                  <a:pt x="50764" y="50386"/>
                  <a:pt x="50144" y="50920"/>
                </a:cubicBezTo>
                <a:cubicBezTo>
                  <a:pt x="49609" y="51455"/>
                  <a:pt x="48904" y="51904"/>
                  <a:pt x="48092" y="52160"/>
                </a:cubicBezTo>
                <a:cubicBezTo>
                  <a:pt x="47452" y="52330"/>
                  <a:pt x="46759" y="52399"/>
                  <a:pt x="46049" y="52399"/>
                </a:cubicBezTo>
                <a:cubicBezTo>
                  <a:pt x="44887" y="52399"/>
                  <a:pt x="43679" y="52215"/>
                  <a:pt x="42577" y="51989"/>
                </a:cubicBezTo>
                <a:cubicBezTo>
                  <a:pt x="41594" y="51818"/>
                  <a:pt x="40718" y="51540"/>
                  <a:pt x="39820" y="51284"/>
                </a:cubicBezTo>
                <a:cubicBezTo>
                  <a:pt x="39457" y="51091"/>
                  <a:pt x="39008" y="51006"/>
                  <a:pt x="38666" y="50835"/>
                </a:cubicBezTo>
                <a:cubicBezTo>
                  <a:pt x="38217" y="50664"/>
                  <a:pt x="37854" y="50557"/>
                  <a:pt x="37512" y="50386"/>
                </a:cubicBezTo>
                <a:cubicBezTo>
                  <a:pt x="37319" y="50301"/>
                  <a:pt x="37063" y="50130"/>
                  <a:pt x="36870" y="50023"/>
                </a:cubicBezTo>
                <a:cubicBezTo>
                  <a:pt x="36614" y="49937"/>
                  <a:pt x="36336" y="49852"/>
                  <a:pt x="36165" y="49681"/>
                </a:cubicBezTo>
                <a:lnTo>
                  <a:pt x="35545" y="49232"/>
                </a:lnTo>
                <a:cubicBezTo>
                  <a:pt x="35267" y="49146"/>
                  <a:pt x="35096" y="48954"/>
                  <a:pt x="34925" y="48783"/>
                </a:cubicBezTo>
                <a:cubicBezTo>
                  <a:pt x="34113" y="48163"/>
                  <a:pt x="33408" y="47458"/>
                  <a:pt x="32874" y="46646"/>
                </a:cubicBezTo>
                <a:cubicBezTo>
                  <a:pt x="32339" y="45855"/>
                  <a:pt x="31976" y="44872"/>
                  <a:pt x="31719" y="43888"/>
                </a:cubicBezTo>
                <a:cubicBezTo>
                  <a:pt x="31527" y="42905"/>
                  <a:pt x="31441" y="41836"/>
                  <a:pt x="31356" y="40768"/>
                </a:cubicBezTo>
                <a:lnTo>
                  <a:pt x="31356" y="37391"/>
                </a:lnTo>
                <a:cubicBezTo>
                  <a:pt x="31270" y="36236"/>
                  <a:pt x="31185" y="34975"/>
                  <a:pt x="30907" y="33821"/>
                </a:cubicBezTo>
                <a:cubicBezTo>
                  <a:pt x="30565" y="32582"/>
                  <a:pt x="29924" y="31320"/>
                  <a:pt x="29048" y="30444"/>
                </a:cubicBezTo>
                <a:cubicBezTo>
                  <a:pt x="28064" y="29461"/>
                  <a:pt x="26910" y="28841"/>
                  <a:pt x="25841" y="28392"/>
                </a:cubicBezTo>
                <a:cubicBezTo>
                  <a:pt x="24687" y="27943"/>
                  <a:pt x="23426" y="27580"/>
                  <a:pt x="22272" y="27494"/>
                </a:cubicBezTo>
                <a:cubicBezTo>
                  <a:pt x="21118" y="27323"/>
                  <a:pt x="19878" y="27323"/>
                  <a:pt x="18809" y="27323"/>
                </a:cubicBezTo>
                <a:cubicBezTo>
                  <a:pt x="18064" y="27323"/>
                  <a:pt x="17329" y="27332"/>
                  <a:pt x="16608" y="27332"/>
                </a:cubicBezTo>
                <a:cubicBezTo>
                  <a:pt x="15074" y="27332"/>
                  <a:pt x="13600" y="27293"/>
                  <a:pt x="12205" y="27046"/>
                </a:cubicBezTo>
                <a:cubicBezTo>
                  <a:pt x="11222" y="26789"/>
                  <a:pt x="10260" y="26511"/>
                  <a:pt x="9362" y="25977"/>
                </a:cubicBezTo>
                <a:cubicBezTo>
                  <a:pt x="8464" y="25549"/>
                  <a:pt x="7673" y="24908"/>
                  <a:pt x="6947" y="24203"/>
                </a:cubicBezTo>
                <a:cubicBezTo>
                  <a:pt x="6327" y="23498"/>
                  <a:pt x="5622" y="22685"/>
                  <a:pt x="5087" y="21809"/>
                </a:cubicBezTo>
                <a:cubicBezTo>
                  <a:pt x="4553" y="20911"/>
                  <a:pt x="4104" y="20014"/>
                  <a:pt x="3655" y="19030"/>
                </a:cubicBezTo>
                <a:cubicBezTo>
                  <a:pt x="2501" y="16359"/>
                  <a:pt x="2138" y="13259"/>
                  <a:pt x="2779" y="10481"/>
                </a:cubicBezTo>
                <a:cubicBezTo>
                  <a:pt x="3035" y="9070"/>
                  <a:pt x="3655" y="7809"/>
                  <a:pt x="4467" y="6655"/>
                </a:cubicBezTo>
                <a:cubicBezTo>
                  <a:pt x="5258" y="5501"/>
                  <a:pt x="6412" y="4603"/>
                  <a:pt x="7673" y="3983"/>
                </a:cubicBezTo>
                <a:cubicBezTo>
                  <a:pt x="7759" y="3898"/>
                  <a:pt x="7930" y="3812"/>
                  <a:pt x="8122" y="3812"/>
                </a:cubicBezTo>
                <a:lnTo>
                  <a:pt x="8550" y="3534"/>
                </a:lnTo>
                <a:cubicBezTo>
                  <a:pt x="8913" y="3449"/>
                  <a:pt x="9277" y="3363"/>
                  <a:pt x="9619" y="3278"/>
                </a:cubicBezTo>
                <a:lnTo>
                  <a:pt x="10794" y="2914"/>
                </a:lnTo>
                <a:lnTo>
                  <a:pt x="11328" y="2829"/>
                </a:lnTo>
                <a:cubicBezTo>
                  <a:pt x="11499" y="2743"/>
                  <a:pt x="11670" y="2743"/>
                  <a:pt x="11863" y="2743"/>
                </a:cubicBezTo>
                <a:cubicBezTo>
                  <a:pt x="12568" y="2572"/>
                  <a:pt x="13359" y="2380"/>
                  <a:pt x="14086" y="2294"/>
                </a:cubicBezTo>
                <a:cubicBezTo>
                  <a:pt x="14428" y="2294"/>
                  <a:pt x="14791" y="2209"/>
                  <a:pt x="15154" y="2209"/>
                </a:cubicBezTo>
                <a:lnTo>
                  <a:pt x="16309" y="2209"/>
                </a:lnTo>
                <a:cubicBezTo>
                  <a:pt x="17741" y="2294"/>
                  <a:pt x="19151" y="2465"/>
                  <a:pt x="20498" y="3000"/>
                </a:cubicBezTo>
                <a:cubicBezTo>
                  <a:pt x="21738" y="3641"/>
                  <a:pt x="22892" y="4432"/>
                  <a:pt x="23961" y="5501"/>
                </a:cubicBezTo>
                <a:cubicBezTo>
                  <a:pt x="24153" y="5672"/>
                  <a:pt x="24324" y="5864"/>
                  <a:pt x="24409" y="6035"/>
                </a:cubicBezTo>
                <a:lnTo>
                  <a:pt x="24944" y="6655"/>
                </a:lnTo>
                <a:cubicBezTo>
                  <a:pt x="25307" y="7104"/>
                  <a:pt x="25564" y="7467"/>
                  <a:pt x="25927" y="7916"/>
                </a:cubicBezTo>
                <a:cubicBezTo>
                  <a:pt x="26547" y="8792"/>
                  <a:pt x="27081" y="9690"/>
                  <a:pt x="27701" y="10588"/>
                </a:cubicBezTo>
                <a:cubicBezTo>
                  <a:pt x="28855" y="12447"/>
                  <a:pt x="30031" y="14414"/>
                  <a:pt x="31356" y="16188"/>
                </a:cubicBezTo>
                <a:cubicBezTo>
                  <a:pt x="32788" y="18069"/>
                  <a:pt x="34391" y="19757"/>
                  <a:pt x="36251" y="21082"/>
                </a:cubicBezTo>
                <a:cubicBezTo>
                  <a:pt x="38217" y="22514"/>
                  <a:pt x="40269" y="23498"/>
                  <a:pt x="42492" y="24203"/>
                </a:cubicBezTo>
                <a:cubicBezTo>
                  <a:pt x="44629" y="24908"/>
                  <a:pt x="46852" y="25186"/>
                  <a:pt x="49075" y="25272"/>
                </a:cubicBezTo>
                <a:cubicBezTo>
                  <a:pt x="49609" y="25357"/>
                  <a:pt x="50144" y="25357"/>
                  <a:pt x="50678" y="25357"/>
                </a:cubicBezTo>
                <a:lnTo>
                  <a:pt x="51405" y="25357"/>
                </a:lnTo>
                <a:cubicBezTo>
                  <a:pt x="51661" y="25357"/>
                  <a:pt x="51832" y="25443"/>
                  <a:pt x="52110" y="25443"/>
                </a:cubicBezTo>
                <a:cubicBezTo>
                  <a:pt x="53008" y="25549"/>
                  <a:pt x="53970" y="25806"/>
                  <a:pt x="54953" y="25977"/>
                </a:cubicBezTo>
                <a:cubicBezTo>
                  <a:pt x="55487" y="26169"/>
                  <a:pt x="56022" y="26255"/>
                  <a:pt x="56556" y="26340"/>
                </a:cubicBezTo>
                <a:lnTo>
                  <a:pt x="56919" y="26340"/>
                </a:lnTo>
                <a:cubicBezTo>
                  <a:pt x="57005" y="26426"/>
                  <a:pt x="57090" y="26426"/>
                  <a:pt x="57176" y="26426"/>
                </a:cubicBezTo>
                <a:cubicBezTo>
                  <a:pt x="57454" y="26511"/>
                  <a:pt x="57625" y="26511"/>
                  <a:pt x="57817" y="26618"/>
                </a:cubicBezTo>
                <a:cubicBezTo>
                  <a:pt x="58159" y="26704"/>
                  <a:pt x="58608" y="26960"/>
                  <a:pt x="58886" y="27152"/>
                </a:cubicBezTo>
                <a:cubicBezTo>
                  <a:pt x="59228" y="27323"/>
                  <a:pt x="59591" y="27580"/>
                  <a:pt x="59848" y="27858"/>
                </a:cubicBezTo>
                <a:cubicBezTo>
                  <a:pt x="61023" y="28927"/>
                  <a:pt x="61643" y="30530"/>
                  <a:pt x="61643" y="32047"/>
                </a:cubicBezTo>
                <a:cubicBezTo>
                  <a:pt x="61643" y="33372"/>
                  <a:pt x="61194" y="34441"/>
                  <a:pt x="60745" y="35253"/>
                </a:cubicBezTo>
                <a:cubicBezTo>
                  <a:pt x="60296" y="36044"/>
                  <a:pt x="59762" y="36493"/>
                  <a:pt x="59313" y="36856"/>
                </a:cubicBezTo>
                <a:cubicBezTo>
                  <a:pt x="59142" y="37027"/>
                  <a:pt x="58971" y="37113"/>
                  <a:pt x="58886" y="37198"/>
                </a:cubicBezTo>
                <a:cubicBezTo>
                  <a:pt x="58779" y="37305"/>
                  <a:pt x="58693" y="37391"/>
                  <a:pt x="58608" y="37476"/>
                </a:cubicBezTo>
                <a:cubicBezTo>
                  <a:pt x="58565" y="37519"/>
                  <a:pt x="58587" y="37540"/>
                  <a:pt x="58653" y="37540"/>
                </a:cubicBezTo>
                <a:cubicBezTo>
                  <a:pt x="58720" y="37540"/>
                  <a:pt x="58832" y="37519"/>
                  <a:pt x="58971" y="37476"/>
                </a:cubicBezTo>
                <a:cubicBezTo>
                  <a:pt x="59057" y="37391"/>
                  <a:pt x="59228" y="37305"/>
                  <a:pt x="59506" y="37198"/>
                </a:cubicBezTo>
                <a:cubicBezTo>
                  <a:pt x="59677" y="37113"/>
                  <a:pt x="59954" y="37027"/>
                  <a:pt x="60211" y="36771"/>
                </a:cubicBezTo>
                <a:cubicBezTo>
                  <a:pt x="60660" y="36407"/>
                  <a:pt x="61280" y="35873"/>
                  <a:pt x="61814" y="34975"/>
                </a:cubicBezTo>
                <a:cubicBezTo>
                  <a:pt x="62263" y="34099"/>
                  <a:pt x="62626" y="33030"/>
                  <a:pt x="62626" y="31684"/>
                </a:cubicBezTo>
                <a:cubicBezTo>
                  <a:pt x="62626" y="30359"/>
                  <a:pt x="62177" y="28927"/>
                  <a:pt x="61194" y="27580"/>
                </a:cubicBezTo>
                <a:cubicBezTo>
                  <a:pt x="61280" y="27580"/>
                  <a:pt x="61365" y="27494"/>
                  <a:pt x="61365" y="27494"/>
                </a:cubicBezTo>
                <a:cubicBezTo>
                  <a:pt x="62348" y="28841"/>
                  <a:pt x="62712" y="30166"/>
                  <a:pt x="62883" y="31235"/>
                </a:cubicBezTo>
                <a:cubicBezTo>
                  <a:pt x="62968" y="32304"/>
                  <a:pt x="62883" y="33116"/>
                  <a:pt x="62712" y="33736"/>
                </a:cubicBezTo>
                <a:cubicBezTo>
                  <a:pt x="62626" y="34356"/>
                  <a:pt x="62434" y="34719"/>
                  <a:pt x="62348" y="34975"/>
                </a:cubicBezTo>
                <a:cubicBezTo>
                  <a:pt x="62263" y="35253"/>
                  <a:pt x="62263" y="35424"/>
                  <a:pt x="62263" y="35510"/>
                </a:cubicBezTo>
                <a:cubicBezTo>
                  <a:pt x="62263" y="35525"/>
                  <a:pt x="62269" y="35532"/>
                  <a:pt x="62279" y="35532"/>
                </a:cubicBezTo>
                <a:cubicBezTo>
                  <a:pt x="62326" y="35532"/>
                  <a:pt x="62469" y="35393"/>
                  <a:pt x="62626" y="35253"/>
                </a:cubicBezTo>
                <a:cubicBezTo>
                  <a:pt x="62662" y="35217"/>
                  <a:pt x="62714" y="35177"/>
                  <a:pt x="62748" y="35177"/>
                </a:cubicBezTo>
                <a:cubicBezTo>
                  <a:pt x="62795" y="35177"/>
                  <a:pt x="62810" y="35251"/>
                  <a:pt x="62712" y="35510"/>
                </a:cubicBezTo>
                <a:cubicBezTo>
                  <a:pt x="63503" y="33907"/>
                  <a:pt x="63780" y="32047"/>
                  <a:pt x="63417" y="30359"/>
                </a:cubicBezTo>
                <a:cubicBezTo>
                  <a:pt x="63161" y="29461"/>
                  <a:pt x="62883" y="28563"/>
                  <a:pt x="62348" y="27858"/>
                </a:cubicBezTo>
                <a:cubicBezTo>
                  <a:pt x="61900" y="27046"/>
                  <a:pt x="61280" y="26340"/>
                  <a:pt x="60574" y="25806"/>
                </a:cubicBezTo>
                <a:cubicBezTo>
                  <a:pt x="59848" y="25272"/>
                  <a:pt x="59057" y="24823"/>
                  <a:pt x="58245" y="24566"/>
                </a:cubicBezTo>
                <a:lnTo>
                  <a:pt x="57539" y="24374"/>
                </a:lnTo>
                <a:lnTo>
                  <a:pt x="56919" y="24288"/>
                </a:lnTo>
                <a:cubicBezTo>
                  <a:pt x="56556" y="24203"/>
                  <a:pt x="56214" y="24117"/>
                  <a:pt x="55851" y="24032"/>
                </a:cubicBezTo>
                <a:cubicBezTo>
                  <a:pt x="55145" y="23840"/>
                  <a:pt x="54333" y="23669"/>
                  <a:pt x="53542" y="23498"/>
                </a:cubicBezTo>
                <a:cubicBezTo>
                  <a:pt x="53093" y="23412"/>
                  <a:pt x="52730" y="23305"/>
                  <a:pt x="52281" y="23220"/>
                </a:cubicBezTo>
                <a:cubicBezTo>
                  <a:pt x="51832" y="23220"/>
                  <a:pt x="51405" y="23220"/>
                  <a:pt x="50956" y="23134"/>
                </a:cubicBezTo>
                <a:lnTo>
                  <a:pt x="49609" y="23134"/>
                </a:lnTo>
                <a:cubicBezTo>
                  <a:pt x="49353" y="23134"/>
                  <a:pt x="49075" y="23134"/>
                  <a:pt x="48819" y="23049"/>
                </a:cubicBezTo>
                <a:cubicBezTo>
                  <a:pt x="48455" y="23049"/>
                  <a:pt x="48199" y="23049"/>
                  <a:pt x="47921" y="22963"/>
                </a:cubicBezTo>
                <a:cubicBezTo>
                  <a:pt x="47387" y="22963"/>
                  <a:pt x="46767" y="22878"/>
                  <a:pt x="46318" y="22771"/>
                </a:cubicBezTo>
                <a:cubicBezTo>
                  <a:pt x="45783" y="22685"/>
                  <a:pt x="45335" y="22600"/>
                  <a:pt x="44886" y="22514"/>
                </a:cubicBezTo>
                <a:cubicBezTo>
                  <a:pt x="42748" y="22065"/>
                  <a:pt x="40718" y="21360"/>
                  <a:pt x="38837" y="20206"/>
                </a:cubicBezTo>
                <a:cubicBezTo>
                  <a:pt x="36977" y="19137"/>
                  <a:pt x="35374" y="17620"/>
                  <a:pt x="33942" y="15931"/>
                </a:cubicBezTo>
                <a:cubicBezTo>
                  <a:pt x="32510" y="14328"/>
                  <a:pt x="31356" y="12362"/>
                  <a:pt x="30202" y="10481"/>
                </a:cubicBezTo>
                <a:cubicBezTo>
                  <a:pt x="28962" y="8536"/>
                  <a:pt x="27786" y="6569"/>
                  <a:pt x="26183" y="4795"/>
                </a:cubicBezTo>
                <a:cubicBezTo>
                  <a:pt x="25478" y="3898"/>
                  <a:pt x="24580" y="3000"/>
                  <a:pt x="23619" y="2294"/>
                </a:cubicBezTo>
                <a:cubicBezTo>
                  <a:pt x="23084" y="1931"/>
                  <a:pt x="22550" y="1589"/>
                  <a:pt x="22015" y="1311"/>
                </a:cubicBezTo>
                <a:cubicBezTo>
                  <a:pt x="21738" y="1226"/>
                  <a:pt x="21481" y="1055"/>
                  <a:pt x="21118" y="969"/>
                </a:cubicBezTo>
                <a:lnTo>
                  <a:pt x="20306" y="606"/>
                </a:lnTo>
                <a:cubicBezTo>
                  <a:pt x="18812" y="166"/>
                  <a:pt x="17277" y="0"/>
                  <a:pt x="157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" name="Google Shape;421;p8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422" name="Google Shape;422;p8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8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8"/>
          <p:cNvGrpSpPr/>
          <p:nvPr/>
        </p:nvGrpSpPr>
        <p:grpSpPr>
          <a:xfrm rot="4494401">
            <a:off x="6797789" y="1798174"/>
            <a:ext cx="1444763" cy="1427592"/>
            <a:chOff x="4221175" y="746750"/>
            <a:chExt cx="1040677" cy="1028328"/>
          </a:xfrm>
        </p:grpSpPr>
        <p:sp>
          <p:nvSpPr>
            <p:cNvPr id="442" name="Google Shape;442;p8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8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8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8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8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70" name="Google Shape;470;p8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471" name="Google Shape;471;p8"/>
          <p:cNvGrpSpPr/>
          <p:nvPr/>
        </p:nvGrpSpPr>
        <p:grpSpPr>
          <a:xfrm rot="10648545">
            <a:off x="199618" y="3045606"/>
            <a:ext cx="709713" cy="578750"/>
            <a:chOff x="6741375" y="2285650"/>
            <a:chExt cx="603425" cy="492075"/>
          </a:xfrm>
        </p:grpSpPr>
        <p:sp>
          <p:nvSpPr>
            <p:cNvPr id="472" name="Google Shape;472;p8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1">
    <p:bg>
      <p:bgPr>
        <a:solidFill>
          <a:srgbClr val="F3F3F3"/>
        </a:soli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9"/>
          <p:cNvGrpSpPr/>
          <p:nvPr/>
        </p:nvGrpSpPr>
        <p:grpSpPr>
          <a:xfrm rot="10800000">
            <a:off x="-976441" y="-1655123"/>
            <a:ext cx="11179181" cy="5643321"/>
            <a:chOff x="-976460" y="1593188"/>
            <a:chExt cx="11179181" cy="5038229"/>
          </a:xfrm>
        </p:grpSpPr>
        <p:sp>
          <p:nvSpPr>
            <p:cNvPr id="493" name="Google Shape;493;p9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9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0" name="Google Shape;500;p9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9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502" name="Google Shape;502;p9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503" name="Google Shape;503;p9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9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9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1_1_1">
    <p:bg>
      <p:bgPr>
        <a:solidFill>
          <a:srgbClr val="F3F3F3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1"/>
          <p:cNvSpPr/>
          <p:nvPr/>
        </p:nvSpPr>
        <p:spPr>
          <a:xfrm rot="5180307">
            <a:off x="7210911" y="116834"/>
            <a:ext cx="2127004" cy="1816752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1"/>
          <p:cNvSpPr/>
          <p:nvPr/>
        </p:nvSpPr>
        <p:spPr>
          <a:xfrm rot="5180307">
            <a:off x="7147827" y="83014"/>
            <a:ext cx="2251795" cy="190738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" name="Google Shape;611;p11"/>
          <p:cNvGrpSpPr/>
          <p:nvPr/>
        </p:nvGrpSpPr>
        <p:grpSpPr>
          <a:xfrm rot="5609146" flipH="1">
            <a:off x="7289604" y="3263563"/>
            <a:ext cx="673885" cy="549533"/>
            <a:chOff x="6741375" y="2285650"/>
            <a:chExt cx="603425" cy="492075"/>
          </a:xfrm>
        </p:grpSpPr>
        <p:sp>
          <p:nvSpPr>
            <p:cNvPr id="612" name="Google Shape;612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631;p11"/>
          <p:cNvSpPr/>
          <p:nvPr/>
        </p:nvSpPr>
        <p:spPr>
          <a:xfrm rot="3879172" flipH="1">
            <a:off x="-168122" y="3125621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11"/>
          <p:cNvSpPr/>
          <p:nvPr/>
        </p:nvSpPr>
        <p:spPr>
          <a:xfrm rot="3879172" flipH="1">
            <a:off x="-218838" y="3077603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11"/>
          <p:cNvGrpSpPr/>
          <p:nvPr/>
        </p:nvGrpSpPr>
        <p:grpSpPr>
          <a:xfrm rot="10800000">
            <a:off x="196408" y="3184439"/>
            <a:ext cx="673905" cy="549549"/>
            <a:chOff x="6741375" y="2285650"/>
            <a:chExt cx="603425" cy="492075"/>
          </a:xfrm>
        </p:grpSpPr>
        <p:sp>
          <p:nvSpPr>
            <p:cNvPr id="634" name="Google Shape;634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" name="Google Shape;653;p1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4" name="Google Shape;654;p1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55" name="Google Shape;655;p11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" name="Google Shape;656;p11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657" name="Google Shape;657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11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9" r:id="rId16"/>
    <p:sldLayoutId id="2147483670" r:id="rId17"/>
    <p:sldLayoutId id="2147483671" r:id="rId18"/>
    <p:sldLayoutId id="2147483672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31"/>
          <p:cNvPicPr preferRelativeResize="0"/>
          <p:nvPr/>
        </p:nvPicPr>
        <p:blipFill rotWithShape="1">
          <a:blip r:embed="rId3">
            <a:alphaModFix/>
          </a:blip>
          <a:srcRect l="17811" r="17817"/>
          <a:stretch/>
        </p:blipFill>
        <p:spPr>
          <a:xfrm>
            <a:off x="3103931" y="406450"/>
            <a:ext cx="4955875" cy="43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31"/>
          <p:cNvSpPr/>
          <p:nvPr/>
        </p:nvSpPr>
        <p:spPr>
          <a:xfrm rot="626089">
            <a:off x="103959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1"/>
          <p:cNvSpPr/>
          <p:nvPr/>
        </p:nvSpPr>
        <p:spPr>
          <a:xfrm>
            <a:off x="512347" y="156439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" name="Google Shape;1127;p31"/>
          <p:cNvGrpSpPr/>
          <p:nvPr/>
        </p:nvGrpSpPr>
        <p:grpSpPr>
          <a:xfrm>
            <a:off x="2092236" y="2186769"/>
            <a:ext cx="1545206" cy="1028422"/>
            <a:chOff x="1015083" y="2196153"/>
            <a:chExt cx="1242127" cy="826706"/>
          </a:xfrm>
        </p:grpSpPr>
        <p:sp>
          <p:nvSpPr>
            <p:cNvPr id="1128" name="Google Shape;1128;p31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1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1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31"/>
          <p:cNvSpPr/>
          <p:nvPr/>
        </p:nvSpPr>
        <p:spPr>
          <a:xfrm>
            <a:off x="6342325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5" name="Google Shape;1155;p31"/>
          <p:cNvGrpSpPr/>
          <p:nvPr/>
        </p:nvGrpSpPr>
        <p:grpSpPr>
          <a:xfrm>
            <a:off x="1721900" y="615802"/>
            <a:ext cx="1930707" cy="619900"/>
            <a:chOff x="1721900" y="303502"/>
            <a:chExt cx="1930707" cy="619900"/>
          </a:xfrm>
        </p:grpSpPr>
        <p:sp>
          <p:nvSpPr>
            <p:cNvPr id="1156" name="Google Shape;1156;p31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31"/>
          <p:cNvGrpSpPr/>
          <p:nvPr/>
        </p:nvGrpSpPr>
        <p:grpSpPr>
          <a:xfrm>
            <a:off x="7661100" y="3516825"/>
            <a:ext cx="694875" cy="446150"/>
            <a:chOff x="2649900" y="674200"/>
            <a:chExt cx="694875" cy="446150"/>
          </a:xfrm>
        </p:grpSpPr>
        <p:sp>
          <p:nvSpPr>
            <p:cNvPr id="1162" name="Google Shape;1162;p31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" name="Google Shape;1177;p31"/>
          <p:cNvGrpSpPr/>
          <p:nvPr/>
        </p:nvGrpSpPr>
        <p:grpSpPr>
          <a:xfrm>
            <a:off x="6866808" y="748778"/>
            <a:ext cx="1242127" cy="826706"/>
            <a:chOff x="1015083" y="2196153"/>
            <a:chExt cx="1242127" cy="826706"/>
          </a:xfrm>
        </p:grpSpPr>
        <p:sp>
          <p:nvSpPr>
            <p:cNvPr id="1178" name="Google Shape;1178;p31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" name="Google Shape;1204;p3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589950" y="2413075"/>
            <a:ext cx="21819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  <p:sp>
        <p:nvSpPr>
          <p:cNvPr id="1205" name="Google Shape;1205;p31"/>
          <p:cNvSpPr txBox="1">
            <a:spLocks noGrp="1"/>
          </p:cNvSpPr>
          <p:nvPr>
            <p:ph type="ctrTitle"/>
          </p:nvPr>
        </p:nvSpPr>
        <p:spPr>
          <a:xfrm flipH="1">
            <a:off x="-234201" y="1558637"/>
            <a:ext cx="5125842" cy="17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200" dirty="0"/>
              <a:t>CONSTRUCTION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AND DEVELOPMENT </a:t>
            </a:r>
            <a:r>
              <a:rPr lang="en-US" sz="6000" dirty="0" smtClean="0"/>
              <a:t>THE </a:t>
            </a:r>
            <a:r>
              <a:rPr lang="en-US" sz="6000" dirty="0"/>
              <a:t>CLO</a:t>
            </a:r>
            <a:endParaRPr sz="6000" dirty="0">
              <a:solidFill>
                <a:srgbClr val="434343"/>
              </a:solidFill>
              <a:sym typeface="Josefin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"/>
          <p:cNvSpPr txBox="1">
            <a:spLocks noGrp="1"/>
          </p:cNvSpPr>
          <p:nvPr>
            <p:ph type="ctrTitle"/>
          </p:nvPr>
        </p:nvSpPr>
        <p:spPr>
          <a:xfrm>
            <a:off x="2210550" y="-238755"/>
            <a:ext cx="4867844" cy="10700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COMPETITIVE ADVANTAGE</a:t>
            </a:r>
            <a:endParaRPr lang="en-US" dirty="0"/>
          </a:p>
        </p:txBody>
      </p:sp>
      <p:sp>
        <p:nvSpPr>
          <p:cNvPr id="1444" name="Google Shape;1444;p3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1448" name="Google Shape;1448;p37"/>
          <p:cNvSpPr txBox="1">
            <a:spLocks noGrp="1"/>
          </p:cNvSpPr>
          <p:nvPr>
            <p:ph type="subTitle" idx="2"/>
          </p:nvPr>
        </p:nvSpPr>
        <p:spPr>
          <a:xfrm>
            <a:off x="902545" y="3981208"/>
            <a:ext cx="2536617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2000" dirty="0"/>
              <a:t>Rental stores, secondhand stores</a:t>
            </a:r>
            <a:endParaRPr sz="2000" dirty="0"/>
          </a:p>
        </p:txBody>
      </p:sp>
      <p:sp>
        <p:nvSpPr>
          <p:cNvPr id="1449" name="Google Shape;1449;p37"/>
          <p:cNvSpPr txBox="1">
            <a:spLocks noGrp="1"/>
          </p:cNvSpPr>
          <p:nvPr>
            <p:ph type="subTitle" idx="4"/>
          </p:nvPr>
        </p:nvSpPr>
        <p:spPr>
          <a:xfrm>
            <a:off x="3474232" y="3736555"/>
            <a:ext cx="2536617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2000" dirty="0"/>
              <a:t>Major fashion brands</a:t>
            </a:r>
            <a:endParaRPr sz="2000" dirty="0"/>
          </a:p>
        </p:txBody>
      </p:sp>
      <p:sp>
        <p:nvSpPr>
          <p:cNvPr id="1450" name="Google Shape;1450;p37"/>
          <p:cNvSpPr txBox="1">
            <a:spLocks noGrp="1"/>
          </p:cNvSpPr>
          <p:nvPr>
            <p:ph type="subTitle" idx="6"/>
          </p:nvPr>
        </p:nvSpPr>
        <p:spPr>
          <a:xfrm>
            <a:off x="6045919" y="3527554"/>
            <a:ext cx="2536617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2000" dirty="0"/>
              <a:t>THE CLO</a:t>
            </a:r>
            <a:endParaRPr sz="2000" dirty="0"/>
          </a:p>
        </p:txBody>
      </p:sp>
      <p:sp>
        <p:nvSpPr>
          <p:cNvPr id="1451" name="Google Shape;1451;p37"/>
          <p:cNvSpPr/>
          <p:nvPr/>
        </p:nvSpPr>
        <p:spPr>
          <a:xfrm>
            <a:off x="1651100" y="2772181"/>
            <a:ext cx="688253" cy="619974"/>
          </a:xfrm>
          <a:custGeom>
            <a:avLst/>
            <a:gdLst/>
            <a:ahLst/>
            <a:cxnLst/>
            <a:rect l="l" t="t" r="r" b="b"/>
            <a:pathLst>
              <a:path w="2772" h="2497" extrusionOk="0">
                <a:moveTo>
                  <a:pt x="1439" y="0"/>
                </a:moveTo>
                <a:cubicBezTo>
                  <a:pt x="946" y="0"/>
                  <a:pt x="449" y="272"/>
                  <a:pt x="271" y="807"/>
                </a:cubicBezTo>
                <a:cubicBezTo>
                  <a:pt x="0" y="1652"/>
                  <a:pt x="665" y="2497"/>
                  <a:pt x="1441" y="2497"/>
                </a:cubicBezTo>
                <a:cubicBezTo>
                  <a:pt x="1647" y="2497"/>
                  <a:pt x="1860" y="2438"/>
                  <a:pt x="2066" y="2303"/>
                </a:cubicBezTo>
                <a:lnTo>
                  <a:pt x="2152" y="2303"/>
                </a:lnTo>
                <a:cubicBezTo>
                  <a:pt x="2601" y="1961"/>
                  <a:pt x="2772" y="1427"/>
                  <a:pt x="2601" y="893"/>
                </a:cubicBezTo>
                <a:cubicBezTo>
                  <a:pt x="2459" y="294"/>
                  <a:pt x="1951" y="0"/>
                  <a:pt x="14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7"/>
          <p:cNvSpPr/>
          <p:nvPr/>
        </p:nvSpPr>
        <p:spPr>
          <a:xfrm>
            <a:off x="4231275" y="2828038"/>
            <a:ext cx="688253" cy="619974"/>
          </a:xfrm>
          <a:custGeom>
            <a:avLst/>
            <a:gdLst/>
            <a:ahLst/>
            <a:cxnLst/>
            <a:rect l="l" t="t" r="r" b="b"/>
            <a:pathLst>
              <a:path w="2772" h="2497" extrusionOk="0">
                <a:moveTo>
                  <a:pt x="1439" y="0"/>
                </a:moveTo>
                <a:cubicBezTo>
                  <a:pt x="946" y="0"/>
                  <a:pt x="449" y="272"/>
                  <a:pt x="271" y="807"/>
                </a:cubicBezTo>
                <a:cubicBezTo>
                  <a:pt x="0" y="1652"/>
                  <a:pt x="665" y="2497"/>
                  <a:pt x="1441" y="2497"/>
                </a:cubicBezTo>
                <a:cubicBezTo>
                  <a:pt x="1647" y="2497"/>
                  <a:pt x="1860" y="2438"/>
                  <a:pt x="2066" y="2303"/>
                </a:cubicBezTo>
                <a:lnTo>
                  <a:pt x="2152" y="2303"/>
                </a:lnTo>
                <a:cubicBezTo>
                  <a:pt x="2601" y="1961"/>
                  <a:pt x="2772" y="1427"/>
                  <a:pt x="2601" y="893"/>
                </a:cubicBezTo>
                <a:cubicBezTo>
                  <a:pt x="2459" y="294"/>
                  <a:pt x="1951" y="0"/>
                  <a:pt x="14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7"/>
          <p:cNvSpPr/>
          <p:nvPr/>
        </p:nvSpPr>
        <p:spPr>
          <a:xfrm>
            <a:off x="6811450" y="2828038"/>
            <a:ext cx="688253" cy="619974"/>
          </a:xfrm>
          <a:custGeom>
            <a:avLst/>
            <a:gdLst/>
            <a:ahLst/>
            <a:cxnLst/>
            <a:rect l="l" t="t" r="r" b="b"/>
            <a:pathLst>
              <a:path w="2772" h="2497" extrusionOk="0">
                <a:moveTo>
                  <a:pt x="1439" y="0"/>
                </a:moveTo>
                <a:cubicBezTo>
                  <a:pt x="946" y="0"/>
                  <a:pt x="449" y="272"/>
                  <a:pt x="271" y="807"/>
                </a:cubicBezTo>
                <a:cubicBezTo>
                  <a:pt x="0" y="1652"/>
                  <a:pt x="665" y="2497"/>
                  <a:pt x="1441" y="2497"/>
                </a:cubicBezTo>
                <a:cubicBezTo>
                  <a:pt x="1647" y="2497"/>
                  <a:pt x="1860" y="2438"/>
                  <a:pt x="2066" y="2303"/>
                </a:cubicBezTo>
                <a:lnTo>
                  <a:pt x="2152" y="2303"/>
                </a:lnTo>
                <a:cubicBezTo>
                  <a:pt x="2601" y="1961"/>
                  <a:pt x="2772" y="1427"/>
                  <a:pt x="2601" y="893"/>
                </a:cubicBezTo>
                <a:cubicBezTo>
                  <a:pt x="2459" y="294"/>
                  <a:pt x="1951" y="0"/>
                  <a:pt x="14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37"/>
          <p:cNvSpPr/>
          <p:nvPr/>
        </p:nvSpPr>
        <p:spPr>
          <a:xfrm>
            <a:off x="4449163" y="297412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37"/>
          <p:cNvSpPr/>
          <p:nvPr/>
        </p:nvSpPr>
        <p:spPr>
          <a:xfrm>
            <a:off x="1853473" y="2997816"/>
            <a:ext cx="317381" cy="28044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1456" name="Google Shape;1456;p37"/>
          <p:cNvGrpSpPr/>
          <p:nvPr/>
        </p:nvGrpSpPr>
        <p:grpSpPr>
          <a:xfrm>
            <a:off x="6979979" y="2964988"/>
            <a:ext cx="351155" cy="346092"/>
            <a:chOff x="-64774725" y="1916550"/>
            <a:chExt cx="319000" cy="314400"/>
          </a:xfrm>
        </p:grpSpPr>
        <p:sp>
          <p:nvSpPr>
            <p:cNvPr id="1457" name="Google Shape;1457;p37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60" y="3687716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>
            <a:off x="8347390" y="296258"/>
            <a:ext cx="12157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Sản</a:t>
            </a:r>
            <a:r>
              <a:rPr lang="en-US" sz="800" dirty="0" smtClean="0"/>
              <a:t> </a:t>
            </a:r>
            <a:r>
              <a:rPr lang="en-US" sz="800" dirty="0" err="1" smtClean="0"/>
              <a:t>phẩm</a:t>
            </a:r>
            <a:endParaRPr lang="en-US" sz="800" dirty="0" smtClean="0"/>
          </a:p>
          <a:p>
            <a:r>
              <a:rPr lang="en-US" sz="800" dirty="0" err="1" smtClean="0"/>
              <a:t>Gía</a:t>
            </a:r>
            <a:endParaRPr lang="en-US" sz="800" dirty="0" smtClean="0"/>
          </a:p>
          <a:p>
            <a:r>
              <a:rPr lang="en-US" sz="800" dirty="0" err="1" smtClean="0"/>
              <a:t>Phân</a:t>
            </a:r>
            <a:r>
              <a:rPr lang="en-US" sz="800" dirty="0" smtClean="0"/>
              <a:t> </a:t>
            </a:r>
            <a:r>
              <a:rPr lang="en-US" sz="800" dirty="0" err="1" smtClean="0"/>
              <a:t>phối</a:t>
            </a:r>
            <a:endParaRPr lang="en-US" sz="800" dirty="0" smtClean="0"/>
          </a:p>
          <a:p>
            <a:r>
              <a:rPr lang="en-US" sz="800" dirty="0" err="1" smtClean="0"/>
              <a:t>Phân</a:t>
            </a:r>
            <a:r>
              <a:rPr lang="en-US" sz="800" dirty="0" smtClean="0"/>
              <a:t> </a:t>
            </a:r>
            <a:r>
              <a:rPr lang="en-US" sz="800" dirty="0" err="1" smtClean="0"/>
              <a:t>khúc</a:t>
            </a:r>
            <a:r>
              <a:rPr lang="en-US" sz="800" dirty="0" smtClean="0"/>
              <a:t> KH</a:t>
            </a:r>
          </a:p>
          <a:p>
            <a:r>
              <a:rPr lang="en-US" sz="800" dirty="0" smtClean="0"/>
              <a:t>IT</a:t>
            </a:r>
          </a:p>
          <a:p>
            <a:r>
              <a:rPr lang="en-US" sz="800" dirty="0" err="1" smtClean="0"/>
              <a:t>Gía</a:t>
            </a:r>
            <a:r>
              <a:rPr lang="en-US" sz="800" dirty="0" smtClean="0"/>
              <a:t> </a:t>
            </a:r>
            <a:r>
              <a:rPr lang="en-US" sz="800" dirty="0" err="1" smtClean="0"/>
              <a:t>trị</a:t>
            </a:r>
            <a:endParaRPr lang="en-US" sz="800" dirty="0" smtClean="0"/>
          </a:p>
          <a:p>
            <a:endParaRPr lang="en-US" sz="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39"/>
          <p:cNvSpPr txBox="1">
            <a:spLocks noGrp="1"/>
          </p:cNvSpPr>
          <p:nvPr>
            <p:ph type="subTitle" idx="1"/>
          </p:nvPr>
        </p:nvSpPr>
        <p:spPr>
          <a:xfrm>
            <a:off x="1385249" y="1440067"/>
            <a:ext cx="6193783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600" b="1" dirty="0"/>
              <a:t>Business </a:t>
            </a:r>
            <a:r>
              <a:rPr lang="en-US" sz="6600" b="1" dirty="0" smtClean="0"/>
              <a:t>models</a:t>
            </a:r>
            <a:endParaRPr lang="en-US" sz="6600" b="1" dirty="0"/>
          </a:p>
        </p:txBody>
      </p:sp>
      <p:sp>
        <p:nvSpPr>
          <p:cNvPr id="1500" name="Google Shape;1500;p39"/>
          <p:cNvSpPr txBox="1">
            <a:spLocks noGrp="1"/>
          </p:cNvSpPr>
          <p:nvPr>
            <p:ph type="subTitle" idx="2"/>
          </p:nvPr>
        </p:nvSpPr>
        <p:spPr>
          <a:xfrm>
            <a:off x="4482140" y="2569866"/>
            <a:ext cx="2700300" cy="360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dirty="0" smtClean="0"/>
              <a:t>analysis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60" y="3687716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41"/>
          <p:cNvSpPr/>
          <p:nvPr/>
        </p:nvSpPr>
        <p:spPr>
          <a:xfrm>
            <a:off x="3301519" y="889087"/>
            <a:ext cx="2472303" cy="2248702"/>
          </a:xfrm>
          <a:custGeom>
            <a:avLst/>
            <a:gdLst/>
            <a:ahLst/>
            <a:cxnLst/>
            <a:rect l="l" t="t" r="r" b="b"/>
            <a:pathLst>
              <a:path w="2899" h="2791" extrusionOk="0">
                <a:moveTo>
                  <a:pt x="1558" y="0"/>
                </a:moveTo>
                <a:cubicBezTo>
                  <a:pt x="1320" y="0"/>
                  <a:pt x="1086" y="82"/>
                  <a:pt x="898" y="270"/>
                </a:cubicBezTo>
                <a:cubicBezTo>
                  <a:pt x="727" y="356"/>
                  <a:pt x="535" y="548"/>
                  <a:pt x="449" y="719"/>
                </a:cubicBezTo>
                <a:cubicBezTo>
                  <a:pt x="0" y="1339"/>
                  <a:pt x="86" y="2237"/>
                  <a:pt x="727" y="2600"/>
                </a:cubicBezTo>
                <a:cubicBezTo>
                  <a:pt x="944" y="2732"/>
                  <a:pt x="1170" y="2790"/>
                  <a:pt x="1388" y="2790"/>
                </a:cubicBezTo>
                <a:cubicBezTo>
                  <a:pt x="1879" y="2790"/>
                  <a:pt x="2335" y="2495"/>
                  <a:pt x="2587" y="2066"/>
                </a:cubicBezTo>
                <a:cubicBezTo>
                  <a:pt x="2672" y="1788"/>
                  <a:pt x="2672" y="1617"/>
                  <a:pt x="2758" y="1339"/>
                </a:cubicBezTo>
                <a:cubicBezTo>
                  <a:pt x="2899" y="618"/>
                  <a:pt x="2212" y="0"/>
                  <a:pt x="15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0" name="Google Shape;1520;p41"/>
          <p:cNvPicPr preferRelativeResize="0"/>
          <p:nvPr/>
        </p:nvPicPr>
        <p:blipFill rotWithShape="1">
          <a:blip r:embed="rId3">
            <a:alphaModFix/>
          </a:blip>
          <a:srcRect l="22280" r="22280" b="7518"/>
          <a:stretch/>
        </p:blipFill>
        <p:spPr>
          <a:xfrm>
            <a:off x="3639944" y="1131293"/>
            <a:ext cx="1904400" cy="1786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34" name="Google Shape;1534;p41"/>
          <p:cNvSpPr/>
          <p:nvPr/>
        </p:nvSpPr>
        <p:spPr>
          <a:xfrm>
            <a:off x="4837667" y="3993588"/>
            <a:ext cx="871645" cy="833203"/>
          </a:xfrm>
          <a:custGeom>
            <a:avLst/>
            <a:gdLst/>
            <a:ahLst/>
            <a:cxnLst/>
            <a:rect l="l" t="t" r="r" b="b"/>
            <a:pathLst>
              <a:path w="32490" h="32101" extrusionOk="0">
                <a:moveTo>
                  <a:pt x="16247" y="1"/>
                </a:moveTo>
                <a:cubicBezTo>
                  <a:pt x="16125" y="1"/>
                  <a:pt x="16002" y="2"/>
                  <a:pt x="15878" y="5"/>
                </a:cubicBezTo>
                <a:cubicBezTo>
                  <a:pt x="7005" y="205"/>
                  <a:pt x="0" y="7577"/>
                  <a:pt x="200" y="16417"/>
                </a:cubicBezTo>
                <a:cubicBezTo>
                  <a:pt x="397" y="25146"/>
                  <a:pt x="7536" y="32100"/>
                  <a:pt x="16185" y="32100"/>
                </a:cubicBezTo>
                <a:cubicBezTo>
                  <a:pt x="16327" y="32100"/>
                  <a:pt x="16469" y="32098"/>
                  <a:pt x="16612" y="32095"/>
                </a:cubicBezTo>
                <a:cubicBezTo>
                  <a:pt x="25485" y="31895"/>
                  <a:pt x="32490" y="24556"/>
                  <a:pt x="32290" y="15683"/>
                </a:cubicBezTo>
                <a:cubicBezTo>
                  <a:pt x="32092" y="6934"/>
                  <a:pt x="24922" y="1"/>
                  <a:pt x="162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41"/>
          <p:cNvSpPr/>
          <p:nvPr/>
        </p:nvSpPr>
        <p:spPr>
          <a:xfrm>
            <a:off x="5321868" y="3993737"/>
            <a:ext cx="431370" cy="416459"/>
          </a:xfrm>
          <a:custGeom>
            <a:avLst/>
            <a:gdLst/>
            <a:ahLst/>
            <a:cxnLst/>
            <a:rect l="l" t="t" r="r" b="b"/>
            <a:pathLst>
              <a:path w="16079" h="16045" extrusionOk="0">
                <a:moveTo>
                  <a:pt x="0" y="0"/>
                </a:moveTo>
                <a:lnTo>
                  <a:pt x="0" y="16045"/>
                </a:lnTo>
                <a:lnTo>
                  <a:pt x="16078" y="16045"/>
                </a:lnTo>
                <a:cubicBezTo>
                  <a:pt x="16045" y="7172"/>
                  <a:pt x="8873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41"/>
          <p:cNvSpPr/>
          <p:nvPr/>
        </p:nvSpPr>
        <p:spPr>
          <a:xfrm>
            <a:off x="5322851" y="4471946"/>
            <a:ext cx="430484" cy="416485"/>
          </a:xfrm>
          <a:custGeom>
            <a:avLst/>
            <a:gdLst/>
            <a:ahLst/>
            <a:cxnLst/>
            <a:rect l="l" t="t" r="r" b="b"/>
            <a:pathLst>
              <a:path w="16046" h="16046" extrusionOk="0">
                <a:moveTo>
                  <a:pt x="0" y="1"/>
                </a:moveTo>
                <a:lnTo>
                  <a:pt x="0" y="16046"/>
                </a:lnTo>
                <a:cubicBezTo>
                  <a:pt x="8840" y="16046"/>
                  <a:pt x="16045" y="8874"/>
                  <a:pt x="160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1"/>
          <p:cNvSpPr/>
          <p:nvPr/>
        </p:nvSpPr>
        <p:spPr>
          <a:xfrm>
            <a:off x="5008664" y="4157761"/>
            <a:ext cx="564705" cy="547224"/>
          </a:xfrm>
          <a:custGeom>
            <a:avLst/>
            <a:gdLst/>
            <a:ahLst/>
            <a:cxnLst/>
            <a:rect l="l" t="t" r="r" b="b"/>
            <a:pathLst>
              <a:path w="21049" h="21083" extrusionOk="0">
                <a:moveTo>
                  <a:pt x="10508" y="1"/>
                </a:moveTo>
                <a:cubicBezTo>
                  <a:pt x="4704" y="1"/>
                  <a:pt x="1" y="4738"/>
                  <a:pt x="1" y="10542"/>
                </a:cubicBezTo>
                <a:cubicBezTo>
                  <a:pt x="1" y="16346"/>
                  <a:pt x="4704" y="21083"/>
                  <a:pt x="10508" y="21083"/>
                </a:cubicBezTo>
                <a:cubicBezTo>
                  <a:pt x="16346" y="21083"/>
                  <a:pt x="21049" y="16346"/>
                  <a:pt x="21049" y="10542"/>
                </a:cubicBezTo>
                <a:cubicBezTo>
                  <a:pt x="21049" y="4738"/>
                  <a:pt x="16346" y="1"/>
                  <a:pt x="10508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8" name="Google Shape;1538;p41"/>
          <p:cNvGrpSpPr/>
          <p:nvPr/>
        </p:nvGrpSpPr>
        <p:grpSpPr>
          <a:xfrm>
            <a:off x="5169737" y="4303929"/>
            <a:ext cx="253284" cy="248506"/>
            <a:chOff x="4373851" y="4141348"/>
            <a:chExt cx="281389" cy="285360"/>
          </a:xfrm>
        </p:grpSpPr>
        <p:sp>
          <p:nvSpPr>
            <p:cNvPr id="1539" name="Google Shape;1539;p41"/>
            <p:cNvSpPr/>
            <p:nvPr/>
          </p:nvSpPr>
          <p:spPr>
            <a:xfrm>
              <a:off x="4373851" y="4339201"/>
              <a:ext cx="281389" cy="87507"/>
            </a:xfrm>
            <a:custGeom>
              <a:avLst/>
              <a:gdLst/>
              <a:ahLst/>
              <a:cxnLst/>
              <a:rect l="l" t="t" r="r" b="b"/>
              <a:pathLst>
                <a:path w="9441" h="2936" extrusionOk="0">
                  <a:moveTo>
                    <a:pt x="0" y="1"/>
                  </a:moveTo>
                  <a:lnTo>
                    <a:pt x="0" y="1935"/>
                  </a:lnTo>
                  <a:cubicBezTo>
                    <a:pt x="0" y="2502"/>
                    <a:pt x="467" y="2936"/>
                    <a:pt x="1034" y="2936"/>
                  </a:cubicBezTo>
                  <a:lnTo>
                    <a:pt x="8440" y="2936"/>
                  </a:lnTo>
                  <a:cubicBezTo>
                    <a:pt x="8973" y="2936"/>
                    <a:pt x="9440" y="2502"/>
                    <a:pt x="9440" y="1935"/>
                  </a:cubicBezTo>
                  <a:lnTo>
                    <a:pt x="9440" y="1"/>
                  </a:lnTo>
                  <a:lnTo>
                    <a:pt x="7539" y="1"/>
                  </a:lnTo>
                  <a:lnTo>
                    <a:pt x="7539" y="234"/>
                  </a:lnTo>
                  <a:cubicBezTo>
                    <a:pt x="7539" y="534"/>
                    <a:pt x="7306" y="768"/>
                    <a:pt x="7005" y="768"/>
                  </a:cubicBezTo>
                  <a:cubicBezTo>
                    <a:pt x="6705" y="768"/>
                    <a:pt x="6472" y="534"/>
                    <a:pt x="6472" y="234"/>
                  </a:cubicBezTo>
                  <a:lnTo>
                    <a:pt x="6472" y="1"/>
                  </a:lnTo>
                  <a:lnTo>
                    <a:pt x="2969" y="1"/>
                  </a:lnTo>
                  <a:lnTo>
                    <a:pt x="2969" y="234"/>
                  </a:lnTo>
                  <a:cubicBezTo>
                    <a:pt x="2969" y="534"/>
                    <a:pt x="2736" y="768"/>
                    <a:pt x="2435" y="768"/>
                  </a:cubicBezTo>
                  <a:cubicBezTo>
                    <a:pt x="2135" y="768"/>
                    <a:pt x="1902" y="534"/>
                    <a:pt x="1902" y="234"/>
                  </a:cubicBezTo>
                  <a:lnTo>
                    <a:pt x="19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1"/>
            <p:cNvSpPr/>
            <p:nvPr/>
          </p:nvSpPr>
          <p:spPr>
            <a:xfrm>
              <a:off x="4374835" y="4141348"/>
              <a:ext cx="280405" cy="166073"/>
            </a:xfrm>
            <a:custGeom>
              <a:avLst/>
              <a:gdLst/>
              <a:ahLst/>
              <a:cxnLst/>
              <a:rect l="l" t="t" r="r" b="b"/>
              <a:pathLst>
                <a:path w="9408" h="5572" extrusionOk="0">
                  <a:moveTo>
                    <a:pt x="4871" y="1068"/>
                  </a:moveTo>
                  <a:cubicBezTo>
                    <a:pt x="4938" y="1068"/>
                    <a:pt x="5038" y="1068"/>
                    <a:pt x="5104" y="1101"/>
                  </a:cubicBezTo>
                  <a:lnTo>
                    <a:pt x="5138" y="1101"/>
                  </a:lnTo>
                  <a:cubicBezTo>
                    <a:pt x="5204" y="1135"/>
                    <a:pt x="5238" y="1135"/>
                    <a:pt x="5305" y="1168"/>
                  </a:cubicBezTo>
                  <a:cubicBezTo>
                    <a:pt x="5305" y="1201"/>
                    <a:pt x="5305" y="1201"/>
                    <a:pt x="5338" y="1201"/>
                  </a:cubicBezTo>
                  <a:cubicBezTo>
                    <a:pt x="5371" y="1235"/>
                    <a:pt x="5438" y="1268"/>
                    <a:pt x="5471" y="1335"/>
                  </a:cubicBezTo>
                  <a:cubicBezTo>
                    <a:pt x="5471" y="1335"/>
                    <a:pt x="5505" y="1368"/>
                    <a:pt x="5505" y="1368"/>
                  </a:cubicBezTo>
                  <a:cubicBezTo>
                    <a:pt x="5538" y="1435"/>
                    <a:pt x="5571" y="1468"/>
                    <a:pt x="5605" y="1535"/>
                  </a:cubicBezTo>
                  <a:cubicBezTo>
                    <a:pt x="5671" y="1635"/>
                    <a:pt x="5671" y="1735"/>
                    <a:pt x="5671" y="1868"/>
                  </a:cubicBezTo>
                  <a:lnTo>
                    <a:pt x="5671" y="2169"/>
                  </a:lnTo>
                  <a:lnTo>
                    <a:pt x="3703" y="2169"/>
                  </a:lnTo>
                  <a:lnTo>
                    <a:pt x="3703" y="1868"/>
                  </a:lnTo>
                  <a:cubicBezTo>
                    <a:pt x="3703" y="1735"/>
                    <a:pt x="3737" y="1635"/>
                    <a:pt x="3770" y="1535"/>
                  </a:cubicBezTo>
                  <a:cubicBezTo>
                    <a:pt x="3803" y="1468"/>
                    <a:pt x="3837" y="1435"/>
                    <a:pt x="3870" y="1368"/>
                  </a:cubicBezTo>
                  <a:cubicBezTo>
                    <a:pt x="3904" y="1368"/>
                    <a:pt x="3904" y="1335"/>
                    <a:pt x="3937" y="1335"/>
                  </a:cubicBezTo>
                  <a:cubicBezTo>
                    <a:pt x="3970" y="1268"/>
                    <a:pt x="4004" y="1235"/>
                    <a:pt x="4070" y="1201"/>
                  </a:cubicBezTo>
                  <a:cubicBezTo>
                    <a:pt x="4070" y="1201"/>
                    <a:pt x="4070" y="1201"/>
                    <a:pt x="4104" y="1168"/>
                  </a:cubicBezTo>
                  <a:cubicBezTo>
                    <a:pt x="4137" y="1135"/>
                    <a:pt x="4204" y="1135"/>
                    <a:pt x="4270" y="1101"/>
                  </a:cubicBezTo>
                  <a:lnTo>
                    <a:pt x="4304" y="1101"/>
                  </a:lnTo>
                  <a:cubicBezTo>
                    <a:pt x="4371" y="1068"/>
                    <a:pt x="4437" y="1068"/>
                    <a:pt x="4504" y="1068"/>
                  </a:cubicBezTo>
                  <a:close/>
                  <a:moveTo>
                    <a:pt x="4504" y="0"/>
                  </a:moveTo>
                  <a:cubicBezTo>
                    <a:pt x="4404" y="0"/>
                    <a:pt x="4270" y="0"/>
                    <a:pt x="4170" y="34"/>
                  </a:cubicBezTo>
                  <a:lnTo>
                    <a:pt x="4070" y="34"/>
                  </a:lnTo>
                  <a:cubicBezTo>
                    <a:pt x="4004" y="67"/>
                    <a:pt x="3904" y="101"/>
                    <a:pt x="3837" y="134"/>
                  </a:cubicBezTo>
                  <a:lnTo>
                    <a:pt x="3770" y="134"/>
                  </a:lnTo>
                  <a:cubicBezTo>
                    <a:pt x="3570" y="234"/>
                    <a:pt x="3370" y="367"/>
                    <a:pt x="3203" y="534"/>
                  </a:cubicBezTo>
                  <a:cubicBezTo>
                    <a:pt x="3203" y="534"/>
                    <a:pt x="3170" y="568"/>
                    <a:pt x="3170" y="568"/>
                  </a:cubicBezTo>
                  <a:cubicBezTo>
                    <a:pt x="3103" y="634"/>
                    <a:pt x="3036" y="701"/>
                    <a:pt x="3003" y="768"/>
                  </a:cubicBezTo>
                  <a:cubicBezTo>
                    <a:pt x="3003" y="801"/>
                    <a:pt x="2970" y="801"/>
                    <a:pt x="2970" y="834"/>
                  </a:cubicBezTo>
                  <a:cubicBezTo>
                    <a:pt x="2903" y="934"/>
                    <a:pt x="2836" y="1035"/>
                    <a:pt x="2803" y="1135"/>
                  </a:cubicBezTo>
                  <a:cubicBezTo>
                    <a:pt x="2703" y="1368"/>
                    <a:pt x="2669" y="1602"/>
                    <a:pt x="2669" y="1868"/>
                  </a:cubicBezTo>
                  <a:lnTo>
                    <a:pt x="2669" y="2169"/>
                  </a:lnTo>
                  <a:lnTo>
                    <a:pt x="1001" y="2169"/>
                  </a:lnTo>
                  <a:cubicBezTo>
                    <a:pt x="434" y="2169"/>
                    <a:pt x="1" y="2602"/>
                    <a:pt x="1" y="3169"/>
                  </a:cubicBezTo>
                  <a:lnTo>
                    <a:pt x="1" y="5571"/>
                  </a:lnTo>
                  <a:lnTo>
                    <a:pt x="1869" y="5571"/>
                  </a:lnTo>
                  <a:lnTo>
                    <a:pt x="1869" y="5371"/>
                  </a:lnTo>
                  <a:cubicBezTo>
                    <a:pt x="1869" y="5104"/>
                    <a:pt x="2136" y="4837"/>
                    <a:pt x="2402" y="4837"/>
                  </a:cubicBezTo>
                  <a:cubicBezTo>
                    <a:pt x="2703" y="4837"/>
                    <a:pt x="2936" y="5104"/>
                    <a:pt x="2936" y="5371"/>
                  </a:cubicBezTo>
                  <a:lnTo>
                    <a:pt x="2936" y="5571"/>
                  </a:lnTo>
                  <a:lnTo>
                    <a:pt x="6439" y="5571"/>
                  </a:lnTo>
                  <a:lnTo>
                    <a:pt x="6439" y="5371"/>
                  </a:lnTo>
                  <a:cubicBezTo>
                    <a:pt x="6439" y="5104"/>
                    <a:pt x="6706" y="4837"/>
                    <a:pt x="6972" y="4837"/>
                  </a:cubicBezTo>
                  <a:cubicBezTo>
                    <a:pt x="7273" y="4837"/>
                    <a:pt x="7506" y="5104"/>
                    <a:pt x="7506" y="5371"/>
                  </a:cubicBezTo>
                  <a:lnTo>
                    <a:pt x="7506" y="5571"/>
                  </a:lnTo>
                  <a:lnTo>
                    <a:pt x="9407" y="5571"/>
                  </a:lnTo>
                  <a:lnTo>
                    <a:pt x="9407" y="3169"/>
                  </a:lnTo>
                  <a:cubicBezTo>
                    <a:pt x="9407" y="2602"/>
                    <a:pt x="8940" y="2169"/>
                    <a:pt x="8373" y="2169"/>
                  </a:cubicBezTo>
                  <a:lnTo>
                    <a:pt x="6739" y="2169"/>
                  </a:lnTo>
                  <a:lnTo>
                    <a:pt x="6739" y="1868"/>
                  </a:lnTo>
                  <a:cubicBezTo>
                    <a:pt x="6739" y="1602"/>
                    <a:pt x="6706" y="1368"/>
                    <a:pt x="6605" y="1135"/>
                  </a:cubicBezTo>
                  <a:cubicBezTo>
                    <a:pt x="6539" y="1035"/>
                    <a:pt x="6505" y="934"/>
                    <a:pt x="6439" y="834"/>
                  </a:cubicBezTo>
                  <a:cubicBezTo>
                    <a:pt x="6439" y="801"/>
                    <a:pt x="6405" y="801"/>
                    <a:pt x="6405" y="768"/>
                  </a:cubicBezTo>
                  <a:cubicBezTo>
                    <a:pt x="6339" y="701"/>
                    <a:pt x="6272" y="634"/>
                    <a:pt x="6239" y="568"/>
                  </a:cubicBezTo>
                  <a:cubicBezTo>
                    <a:pt x="6205" y="568"/>
                    <a:pt x="6205" y="534"/>
                    <a:pt x="6172" y="534"/>
                  </a:cubicBezTo>
                  <a:cubicBezTo>
                    <a:pt x="6005" y="367"/>
                    <a:pt x="5838" y="234"/>
                    <a:pt x="5638" y="134"/>
                  </a:cubicBezTo>
                  <a:lnTo>
                    <a:pt x="5571" y="134"/>
                  </a:lnTo>
                  <a:cubicBezTo>
                    <a:pt x="5471" y="101"/>
                    <a:pt x="5405" y="67"/>
                    <a:pt x="5305" y="34"/>
                  </a:cubicBezTo>
                  <a:lnTo>
                    <a:pt x="5204" y="34"/>
                  </a:lnTo>
                  <a:cubicBezTo>
                    <a:pt x="5104" y="0"/>
                    <a:pt x="5004" y="0"/>
                    <a:pt x="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7" name="Google Shape;1547;p41"/>
          <p:cNvSpPr/>
          <p:nvPr/>
        </p:nvSpPr>
        <p:spPr>
          <a:xfrm>
            <a:off x="-53458" y="1872742"/>
            <a:ext cx="687384" cy="529670"/>
          </a:xfrm>
          <a:custGeom>
            <a:avLst/>
            <a:gdLst/>
            <a:ahLst/>
            <a:cxnLst/>
            <a:rect l="l" t="t" r="r" b="b"/>
            <a:pathLst>
              <a:path w="12710" h="12456" extrusionOk="0">
                <a:moveTo>
                  <a:pt x="6358" y="1"/>
                </a:moveTo>
                <a:cubicBezTo>
                  <a:pt x="3031" y="1"/>
                  <a:pt x="264" y="2623"/>
                  <a:pt x="133" y="5977"/>
                </a:cubicBezTo>
                <a:cubicBezTo>
                  <a:pt x="0" y="9412"/>
                  <a:pt x="2669" y="12315"/>
                  <a:pt x="6104" y="12448"/>
                </a:cubicBezTo>
                <a:cubicBezTo>
                  <a:pt x="6207" y="12453"/>
                  <a:pt x="6308" y="12455"/>
                  <a:pt x="6409" y="12455"/>
                </a:cubicBezTo>
                <a:cubicBezTo>
                  <a:pt x="9710" y="12455"/>
                  <a:pt x="12446" y="9843"/>
                  <a:pt x="12576" y="6477"/>
                </a:cubicBezTo>
                <a:cubicBezTo>
                  <a:pt x="12709" y="3041"/>
                  <a:pt x="10041" y="139"/>
                  <a:pt x="6605" y="6"/>
                </a:cubicBezTo>
                <a:cubicBezTo>
                  <a:pt x="6522" y="2"/>
                  <a:pt x="6440" y="1"/>
                  <a:pt x="63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41"/>
          <p:cNvSpPr/>
          <p:nvPr/>
        </p:nvSpPr>
        <p:spPr>
          <a:xfrm>
            <a:off x="133045" y="1960008"/>
            <a:ext cx="344665" cy="269556"/>
          </a:xfrm>
          <a:custGeom>
            <a:avLst/>
            <a:gdLst/>
            <a:ahLst/>
            <a:cxnLst/>
            <a:rect l="l" t="t" r="r" b="b"/>
            <a:pathLst>
              <a:path w="6373" h="6339" extrusionOk="0">
                <a:moveTo>
                  <a:pt x="3070" y="0"/>
                </a:moveTo>
                <a:lnTo>
                  <a:pt x="1" y="3169"/>
                </a:lnTo>
                <a:lnTo>
                  <a:pt x="968" y="3169"/>
                </a:lnTo>
                <a:lnTo>
                  <a:pt x="968" y="3536"/>
                </a:lnTo>
                <a:lnTo>
                  <a:pt x="968" y="6105"/>
                </a:lnTo>
                <a:cubicBezTo>
                  <a:pt x="968" y="6238"/>
                  <a:pt x="1102" y="6338"/>
                  <a:pt x="1235" y="6338"/>
                </a:cubicBezTo>
                <a:lnTo>
                  <a:pt x="2336" y="6338"/>
                </a:lnTo>
                <a:cubicBezTo>
                  <a:pt x="2469" y="6338"/>
                  <a:pt x="2569" y="6238"/>
                  <a:pt x="2569" y="6105"/>
                </a:cubicBezTo>
                <a:lnTo>
                  <a:pt x="2569" y="4904"/>
                </a:lnTo>
                <a:cubicBezTo>
                  <a:pt x="2569" y="4770"/>
                  <a:pt x="2670" y="4670"/>
                  <a:pt x="2803" y="4670"/>
                </a:cubicBezTo>
                <a:lnTo>
                  <a:pt x="3570" y="4670"/>
                </a:lnTo>
                <a:cubicBezTo>
                  <a:pt x="3704" y="4670"/>
                  <a:pt x="3837" y="4770"/>
                  <a:pt x="3837" y="4904"/>
                </a:cubicBezTo>
                <a:lnTo>
                  <a:pt x="3837" y="6105"/>
                </a:lnTo>
                <a:cubicBezTo>
                  <a:pt x="3837" y="6238"/>
                  <a:pt x="3937" y="6338"/>
                  <a:pt x="4071" y="6338"/>
                </a:cubicBezTo>
                <a:lnTo>
                  <a:pt x="5138" y="6338"/>
                </a:lnTo>
                <a:cubicBezTo>
                  <a:pt x="5271" y="6338"/>
                  <a:pt x="5405" y="6238"/>
                  <a:pt x="5405" y="6105"/>
                </a:cubicBezTo>
                <a:lnTo>
                  <a:pt x="5405" y="3169"/>
                </a:lnTo>
                <a:lnTo>
                  <a:pt x="6372" y="3169"/>
                </a:lnTo>
                <a:lnTo>
                  <a:pt x="317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41"/>
          <p:cNvSpPr txBox="1"/>
          <p:nvPr/>
        </p:nvSpPr>
        <p:spPr>
          <a:xfrm>
            <a:off x="2006913" y="-84151"/>
            <a:ext cx="3315289" cy="92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b="1" dirty="0" smtClean="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</a:rPr>
              <a:t>CUSTOMER</a:t>
            </a:r>
            <a:r>
              <a:rPr lang="en-US" sz="2000" dirty="0" smtClean="0">
                <a:latin typeface="Josefin Slab" panose="020B0604020202020204" charset="0"/>
              </a:rPr>
              <a:t> </a:t>
            </a:r>
            <a:r>
              <a:rPr lang="en-US" sz="2000" b="1" dirty="0" smtClean="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</a:rPr>
              <a:t>SEGMENTS</a:t>
            </a:r>
          </a:p>
          <a:p>
            <a:pPr lvl="0"/>
            <a:r>
              <a:rPr lang="en-US" sz="2000" dirty="0" smtClean="0">
                <a:latin typeface="Josefin Slab" panose="020B0604020202020204" charset="0"/>
              </a:rPr>
              <a:t>workers, freelancers, singers,…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1552" name="Google Shape;1552;p41"/>
          <p:cNvSpPr txBox="1"/>
          <p:nvPr/>
        </p:nvSpPr>
        <p:spPr>
          <a:xfrm>
            <a:off x="666605" y="1690422"/>
            <a:ext cx="2972265" cy="98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1"/>
            <a:r>
              <a:rPr lang="en-US" sz="2000" b="1" dirty="0" smtClean="0">
                <a:latin typeface="Josefin Slab" panose="020B0604020202020204" charset="0"/>
              </a:rPr>
              <a:t>VALUE PROPOSITIONS</a:t>
            </a:r>
          </a:p>
          <a:p>
            <a:pPr lvl="0"/>
            <a:r>
              <a:rPr lang="en-US" sz="2000" dirty="0" smtClean="0">
                <a:latin typeface="Josefin Slab" panose="020B0604020202020204" charset="0"/>
              </a:rPr>
              <a:t>reducing </a:t>
            </a:r>
            <a:r>
              <a:rPr lang="en-US" sz="2000" dirty="0">
                <a:latin typeface="Josefin Slab" panose="020B0604020202020204" charset="0"/>
              </a:rPr>
              <a:t>environmental pollution</a:t>
            </a:r>
            <a:endParaRPr sz="2000" b="1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1574" name="Google Shape;1574;p41"/>
          <p:cNvSpPr/>
          <p:nvPr/>
        </p:nvSpPr>
        <p:spPr>
          <a:xfrm>
            <a:off x="5182785" y="611828"/>
            <a:ext cx="942724" cy="742848"/>
          </a:xfrm>
          <a:custGeom>
            <a:avLst/>
            <a:gdLst/>
            <a:ahLst/>
            <a:cxnLst/>
            <a:rect l="l" t="t" r="r" b="b"/>
            <a:pathLst>
              <a:path w="8140" h="7668" extrusionOk="0">
                <a:moveTo>
                  <a:pt x="4059" y="0"/>
                </a:moveTo>
                <a:cubicBezTo>
                  <a:pt x="2179" y="0"/>
                  <a:pt x="513" y="1428"/>
                  <a:pt x="267" y="3367"/>
                </a:cubicBezTo>
                <a:cubicBezTo>
                  <a:pt x="0" y="5435"/>
                  <a:pt x="1501" y="7370"/>
                  <a:pt x="3603" y="7636"/>
                </a:cubicBezTo>
                <a:cubicBezTo>
                  <a:pt x="3766" y="7657"/>
                  <a:pt x="3927" y="7667"/>
                  <a:pt x="4087" y="7667"/>
                </a:cubicBezTo>
                <a:cubicBezTo>
                  <a:pt x="5989" y="7667"/>
                  <a:pt x="7626" y="6239"/>
                  <a:pt x="7873" y="4301"/>
                </a:cubicBezTo>
                <a:cubicBezTo>
                  <a:pt x="8139" y="2233"/>
                  <a:pt x="6638" y="298"/>
                  <a:pt x="4537" y="31"/>
                </a:cubicBezTo>
                <a:cubicBezTo>
                  <a:pt x="4377" y="10"/>
                  <a:pt x="4217" y="0"/>
                  <a:pt x="40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41"/>
          <p:cNvSpPr/>
          <p:nvPr/>
        </p:nvSpPr>
        <p:spPr>
          <a:xfrm>
            <a:off x="192366" y="3790623"/>
            <a:ext cx="525430" cy="461389"/>
          </a:xfrm>
          <a:custGeom>
            <a:avLst/>
            <a:gdLst/>
            <a:ahLst/>
            <a:cxnLst/>
            <a:rect l="l" t="t" r="r" b="b"/>
            <a:pathLst>
              <a:path w="8140" h="7635" extrusionOk="0">
                <a:moveTo>
                  <a:pt x="4059" y="0"/>
                </a:moveTo>
                <a:cubicBezTo>
                  <a:pt x="2179" y="0"/>
                  <a:pt x="513" y="1425"/>
                  <a:pt x="267" y="3333"/>
                </a:cubicBezTo>
                <a:cubicBezTo>
                  <a:pt x="0" y="5435"/>
                  <a:pt x="1501" y="7336"/>
                  <a:pt x="3603" y="7603"/>
                </a:cubicBezTo>
                <a:cubicBezTo>
                  <a:pt x="3766" y="7624"/>
                  <a:pt x="3928" y="7634"/>
                  <a:pt x="4089" y="7634"/>
                </a:cubicBezTo>
                <a:cubicBezTo>
                  <a:pt x="5966" y="7634"/>
                  <a:pt x="7627" y="6236"/>
                  <a:pt x="7873" y="4301"/>
                </a:cubicBezTo>
                <a:cubicBezTo>
                  <a:pt x="8139" y="2199"/>
                  <a:pt x="6638" y="298"/>
                  <a:pt x="4537" y="31"/>
                </a:cubicBezTo>
                <a:cubicBezTo>
                  <a:pt x="4377" y="10"/>
                  <a:pt x="4217" y="0"/>
                  <a:pt x="40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4" name="Google Shape;1584;p41"/>
          <p:cNvGrpSpPr/>
          <p:nvPr/>
        </p:nvGrpSpPr>
        <p:grpSpPr>
          <a:xfrm>
            <a:off x="5384507" y="711622"/>
            <a:ext cx="565498" cy="469056"/>
            <a:chOff x="6464650" y="3724904"/>
            <a:chExt cx="131775" cy="130668"/>
          </a:xfrm>
        </p:grpSpPr>
        <p:sp>
          <p:nvSpPr>
            <p:cNvPr id="1585" name="Google Shape;1585;p41"/>
            <p:cNvSpPr/>
            <p:nvPr/>
          </p:nvSpPr>
          <p:spPr>
            <a:xfrm>
              <a:off x="6495500" y="3818848"/>
              <a:ext cx="31725" cy="36725"/>
            </a:xfrm>
            <a:custGeom>
              <a:avLst/>
              <a:gdLst/>
              <a:ahLst/>
              <a:cxnLst/>
              <a:rect l="l" t="t" r="r" b="b"/>
              <a:pathLst>
                <a:path w="1269" h="1469" extrusionOk="0">
                  <a:moveTo>
                    <a:pt x="1" y="0"/>
                  </a:moveTo>
                  <a:cubicBezTo>
                    <a:pt x="201" y="568"/>
                    <a:pt x="534" y="1068"/>
                    <a:pt x="1001" y="1435"/>
                  </a:cubicBezTo>
                  <a:cubicBezTo>
                    <a:pt x="1101" y="1435"/>
                    <a:pt x="1201" y="1468"/>
                    <a:pt x="1268" y="1468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1"/>
            <p:cNvSpPr/>
            <p:nvPr/>
          </p:nvSpPr>
          <p:spPr>
            <a:xfrm>
              <a:off x="6533850" y="3724904"/>
              <a:ext cx="31725" cy="40900"/>
            </a:xfrm>
            <a:custGeom>
              <a:avLst/>
              <a:gdLst/>
              <a:ahLst/>
              <a:cxnLst/>
              <a:rect l="l" t="t" r="r" b="b"/>
              <a:pathLst>
                <a:path w="1269" h="1636" extrusionOk="0">
                  <a:moveTo>
                    <a:pt x="1" y="1"/>
                  </a:moveTo>
                  <a:lnTo>
                    <a:pt x="1" y="1635"/>
                  </a:lnTo>
                  <a:lnTo>
                    <a:pt x="1269" y="1635"/>
                  </a:lnTo>
                  <a:cubicBezTo>
                    <a:pt x="1035" y="968"/>
                    <a:pt x="601" y="3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1"/>
            <p:cNvSpPr/>
            <p:nvPr/>
          </p:nvSpPr>
          <p:spPr>
            <a:xfrm>
              <a:off x="6546375" y="3726579"/>
              <a:ext cx="45875" cy="40050"/>
            </a:xfrm>
            <a:custGeom>
              <a:avLst/>
              <a:gdLst/>
              <a:ahLst/>
              <a:cxnLst/>
              <a:rect l="l" t="t" r="r" b="b"/>
              <a:pathLst>
                <a:path w="1835" h="1602" extrusionOk="0">
                  <a:moveTo>
                    <a:pt x="0" y="0"/>
                  </a:moveTo>
                  <a:cubicBezTo>
                    <a:pt x="467" y="401"/>
                    <a:pt x="834" y="968"/>
                    <a:pt x="1034" y="1602"/>
                  </a:cubicBezTo>
                  <a:lnTo>
                    <a:pt x="1835" y="1602"/>
                  </a:lnTo>
                  <a:cubicBezTo>
                    <a:pt x="1501" y="801"/>
                    <a:pt x="834" y="20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1"/>
            <p:cNvSpPr/>
            <p:nvPr/>
          </p:nvSpPr>
          <p:spPr>
            <a:xfrm>
              <a:off x="6533850" y="3818848"/>
              <a:ext cx="31725" cy="36725"/>
            </a:xfrm>
            <a:custGeom>
              <a:avLst/>
              <a:gdLst/>
              <a:ahLst/>
              <a:cxnLst/>
              <a:rect l="l" t="t" r="r" b="b"/>
              <a:pathLst>
                <a:path w="1269" h="1469" extrusionOk="0">
                  <a:moveTo>
                    <a:pt x="1" y="0"/>
                  </a:moveTo>
                  <a:lnTo>
                    <a:pt x="1" y="1468"/>
                  </a:lnTo>
                  <a:cubicBezTo>
                    <a:pt x="101" y="1468"/>
                    <a:pt x="168" y="1435"/>
                    <a:pt x="268" y="1435"/>
                  </a:cubicBezTo>
                  <a:cubicBezTo>
                    <a:pt x="735" y="1068"/>
                    <a:pt x="1068" y="568"/>
                    <a:pt x="1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1"/>
            <p:cNvSpPr/>
            <p:nvPr/>
          </p:nvSpPr>
          <p:spPr>
            <a:xfrm>
              <a:off x="6573900" y="3772454"/>
              <a:ext cx="22525" cy="40875"/>
            </a:xfrm>
            <a:custGeom>
              <a:avLst/>
              <a:gdLst/>
              <a:ahLst/>
              <a:cxnLst/>
              <a:rect l="l" t="t" r="r" b="b"/>
              <a:pathLst>
                <a:path w="901" h="1635" extrusionOk="0">
                  <a:moveTo>
                    <a:pt x="0" y="0"/>
                  </a:moveTo>
                  <a:cubicBezTo>
                    <a:pt x="67" y="267"/>
                    <a:pt x="100" y="534"/>
                    <a:pt x="100" y="834"/>
                  </a:cubicBezTo>
                  <a:cubicBezTo>
                    <a:pt x="100" y="1101"/>
                    <a:pt x="67" y="1368"/>
                    <a:pt x="0" y="1635"/>
                  </a:cubicBezTo>
                  <a:lnTo>
                    <a:pt x="734" y="1635"/>
                  </a:lnTo>
                  <a:cubicBezTo>
                    <a:pt x="867" y="1368"/>
                    <a:pt x="901" y="1034"/>
                    <a:pt x="901" y="734"/>
                  </a:cubicBezTo>
                  <a:cubicBezTo>
                    <a:pt x="901" y="467"/>
                    <a:pt x="867" y="234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1"/>
            <p:cNvSpPr/>
            <p:nvPr/>
          </p:nvSpPr>
          <p:spPr>
            <a:xfrm>
              <a:off x="6491325" y="3772454"/>
              <a:ext cx="35900" cy="40875"/>
            </a:xfrm>
            <a:custGeom>
              <a:avLst/>
              <a:gdLst/>
              <a:ahLst/>
              <a:cxnLst/>
              <a:rect l="l" t="t" r="r" b="b"/>
              <a:pathLst>
                <a:path w="1436" h="1635" extrusionOk="0">
                  <a:moveTo>
                    <a:pt x="101" y="0"/>
                  </a:moveTo>
                  <a:cubicBezTo>
                    <a:pt x="34" y="267"/>
                    <a:pt x="1" y="534"/>
                    <a:pt x="1" y="834"/>
                  </a:cubicBezTo>
                  <a:cubicBezTo>
                    <a:pt x="1" y="1101"/>
                    <a:pt x="34" y="1368"/>
                    <a:pt x="101" y="1635"/>
                  </a:cubicBezTo>
                  <a:lnTo>
                    <a:pt x="1435" y="1635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1"/>
            <p:cNvSpPr/>
            <p:nvPr/>
          </p:nvSpPr>
          <p:spPr>
            <a:xfrm>
              <a:off x="6533850" y="3772454"/>
              <a:ext cx="35900" cy="40875"/>
            </a:xfrm>
            <a:custGeom>
              <a:avLst/>
              <a:gdLst/>
              <a:ahLst/>
              <a:cxnLst/>
              <a:rect l="l" t="t" r="r" b="b"/>
              <a:pathLst>
                <a:path w="1436" h="1635" extrusionOk="0">
                  <a:moveTo>
                    <a:pt x="1" y="0"/>
                  </a:moveTo>
                  <a:lnTo>
                    <a:pt x="1" y="1635"/>
                  </a:lnTo>
                  <a:lnTo>
                    <a:pt x="1335" y="1635"/>
                  </a:lnTo>
                  <a:cubicBezTo>
                    <a:pt x="1402" y="1368"/>
                    <a:pt x="1435" y="1101"/>
                    <a:pt x="1435" y="834"/>
                  </a:cubicBezTo>
                  <a:cubicBezTo>
                    <a:pt x="1435" y="534"/>
                    <a:pt x="1402" y="267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1"/>
            <p:cNvSpPr/>
            <p:nvPr/>
          </p:nvSpPr>
          <p:spPr>
            <a:xfrm>
              <a:off x="6553050" y="3818848"/>
              <a:ext cx="36700" cy="32550"/>
            </a:xfrm>
            <a:custGeom>
              <a:avLst/>
              <a:gdLst/>
              <a:ahLst/>
              <a:cxnLst/>
              <a:rect l="l" t="t" r="r" b="b"/>
              <a:pathLst>
                <a:path w="1468" h="1302" extrusionOk="0">
                  <a:moveTo>
                    <a:pt x="767" y="0"/>
                  </a:moveTo>
                  <a:cubicBezTo>
                    <a:pt x="601" y="467"/>
                    <a:pt x="367" y="934"/>
                    <a:pt x="0" y="1301"/>
                  </a:cubicBezTo>
                  <a:cubicBezTo>
                    <a:pt x="667" y="1068"/>
                    <a:pt x="1168" y="601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1"/>
            <p:cNvSpPr/>
            <p:nvPr/>
          </p:nvSpPr>
          <p:spPr>
            <a:xfrm>
              <a:off x="6471325" y="3818848"/>
              <a:ext cx="36700" cy="32550"/>
            </a:xfrm>
            <a:custGeom>
              <a:avLst/>
              <a:gdLst/>
              <a:ahLst/>
              <a:cxnLst/>
              <a:rect l="l" t="t" r="r" b="b"/>
              <a:pathLst>
                <a:path w="1468" h="1302" extrusionOk="0">
                  <a:moveTo>
                    <a:pt x="0" y="0"/>
                  </a:moveTo>
                  <a:cubicBezTo>
                    <a:pt x="300" y="601"/>
                    <a:pt x="834" y="1068"/>
                    <a:pt x="1468" y="1301"/>
                  </a:cubicBezTo>
                  <a:cubicBezTo>
                    <a:pt x="1134" y="934"/>
                    <a:pt x="867" y="467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1"/>
            <p:cNvSpPr/>
            <p:nvPr/>
          </p:nvSpPr>
          <p:spPr>
            <a:xfrm>
              <a:off x="6469650" y="3726579"/>
              <a:ext cx="45900" cy="40050"/>
            </a:xfrm>
            <a:custGeom>
              <a:avLst/>
              <a:gdLst/>
              <a:ahLst/>
              <a:cxnLst/>
              <a:rect l="l" t="t" r="r" b="b"/>
              <a:pathLst>
                <a:path w="1836" h="1602" extrusionOk="0">
                  <a:moveTo>
                    <a:pt x="1835" y="0"/>
                  </a:moveTo>
                  <a:lnTo>
                    <a:pt x="1835" y="0"/>
                  </a:lnTo>
                  <a:cubicBezTo>
                    <a:pt x="1001" y="201"/>
                    <a:pt x="301" y="801"/>
                    <a:pt x="0" y="1602"/>
                  </a:cubicBezTo>
                  <a:lnTo>
                    <a:pt x="768" y="1602"/>
                  </a:lnTo>
                  <a:cubicBezTo>
                    <a:pt x="968" y="968"/>
                    <a:pt x="1335" y="401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1"/>
            <p:cNvSpPr/>
            <p:nvPr/>
          </p:nvSpPr>
          <p:spPr>
            <a:xfrm>
              <a:off x="6495500" y="3724904"/>
              <a:ext cx="31725" cy="40900"/>
            </a:xfrm>
            <a:custGeom>
              <a:avLst/>
              <a:gdLst/>
              <a:ahLst/>
              <a:cxnLst/>
              <a:rect l="l" t="t" r="r" b="b"/>
              <a:pathLst>
                <a:path w="1269" h="1636" extrusionOk="0">
                  <a:moveTo>
                    <a:pt x="1268" y="1"/>
                  </a:moveTo>
                  <a:cubicBezTo>
                    <a:pt x="701" y="368"/>
                    <a:pt x="234" y="968"/>
                    <a:pt x="1" y="1635"/>
                  </a:cubicBezTo>
                  <a:lnTo>
                    <a:pt x="1268" y="1635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1"/>
            <p:cNvSpPr/>
            <p:nvPr/>
          </p:nvSpPr>
          <p:spPr>
            <a:xfrm>
              <a:off x="6464650" y="3772454"/>
              <a:ext cx="22525" cy="40875"/>
            </a:xfrm>
            <a:custGeom>
              <a:avLst/>
              <a:gdLst/>
              <a:ahLst/>
              <a:cxnLst/>
              <a:rect l="l" t="t" r="r" b="b"/>
              <a:pathLst>
                <a:path w="901" h="1635" extrusionOk="0">
                  <a:moveTo>
                    <a:pt x="100" y="0"/>
                  </a:moveTo>
                  <a:cubicBezTo>
                    <a:pt x="34" y="234"/>
                    <a:pt x="0" y="467"/>
                    <a:pt x="0" y="734"/>
                  </a:cubicBezTo>
                  <a:cubicBezTo>
                    <a:pt x="0" y="1034"/>
                    <a:pt x="67" y="1368"/>
                    <a:pt x="167" y="1635"/>
                  </a:cubicBezTo>
                  <a:lnTo>
                    <a:pt x="901" y="1635"/>
                  </a:lnTo>
                  <a:cubicBezTo>
                    <a:pt x="868" y="1368"/>
                    <a:pt x="834" y="1101"/>
                    <a:pt x="834" y="834"/>
                  </a:cubicBezTo>
                  <a:cubicBezTo>
                    <a:pt x="834" y="534"/>
                    <a:pt x="834" y="267"/>
                    <a:pt x="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41"/>
          <p:cNvGrpSpPr/>
          <p:nvPr/>
        </p:nvGrpSpPr>
        <p:grpSpPr>
          <a:xfrm>
            <a:off x="291372" y="3867814"/>
            <a:ext cx="315201" cy="218287"/>
            <a:chOff x="6450475" y="4363811"/>
            <a:chExt cx="160125" cy="118450"/>
          </a:xfrm>
        </p:grpSpPr>
        <p:sp>
          <p:nvSpPr>
            <p:cNvPr id="1598" name="Google Shape;1598;p41"/>
            <p:cNvSpPr/>
            <p:nvPr/>
          </p:nvSpPr>
          <p:spPr>
            <a:xfrm>
              <a:off x="6470475" y="4363811"/>
              <a:ext cx="140125" cy="100225"/>
            </a:xfrm>
            <a:custGeom>
              <a:avLst/>
              <a:gdLst/>
              <a:ahLst/>
              <a:cxnLst/>
              <a:rect l="l" t="t" r="r" b="b"/>
              <a:pathLst>
                <a:path w="5605" h="4009" extrusionOk="0">
                  <a:moveTo>
                    <a:pt x="5478" y="0"/>
                  </a:moveTo>
                  <a:cubicBezTo>
                    <a:pt x="591" y="0"/>
                    <a:pt x="1" y="3804"/>
                    <a:pt x="1" y="3804"/>
                  </a:cubicBezTo>
                  <a:cubicBezTo>
                    <a:pt x="612" y="3946"/>
                    <a:pt x="1157" y="4009"/>
                    <a:pt x="1642" y="4009"/>
                  </a:cubicBezTo>
                  <a:cubicBezTo>
                    <a:pt x="5500" y="4009"/>
                    <a:pt x="5605" y="31"/>
                    <a:pt x="5605" y="1"/>
                  </a:cubicBezTo>
                  <a:cubicBezTo>
                    <a:pt x="5562" y="1"/>
                    <a:pt x="5520" y="0"/>
                    <a:pt x="5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1"/>
            <p:cNvSpPr/>
            <p:nvPr/>
          </p:nvSpPr>
          <p:spPr>
            <a:xfrm>
              <a:off x="6450475" y="4437211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fill="none" extrusionOk="0">
                  <a:moveTo>
                    <a:pt x="1835" y="1"/>
                  </a:moveTo>
                  <a:cubicBezTo>
                    <a:pt x="1835" y="1"/>
                    <a:pt x="501" y="1001"/>
                    <a:pt x="0" y="1802"/>
                  </a:cubicBezTo>
                </a:path>
              </a:pathLst>
            </a:custGeom>
            <a:solidFill>
              <a:schemeClr val="lt1"/>
            </a:solidFill>
            <a:ln w="10850" cap="rnd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1"/>
            <p:cNvSpPr/>
            <p:nvPr/>
          </p:nvSpPr>
          <p:spPr>
            <a:xfrm>
              <a:off x="6504675" y="4393811"/>
              <a:ext cx="50900" cy="40100"/>
            </a:xfrm>
            <a:custGeom>
              <a:avLst/>
              <a:gdLst/>
              <a:ahLst/>
              <a:cxnLst/>
              <a:rect l="l" t="t" r="r" b="b"/>
              <a:pathLst>
                <a:path w="2036" h="1604" extrusionOk="0">
                  <a:moveTo>
                    <a:pt x="1816" y="1"/>
                  </a:moveTo>
                  <a:cubicBezTo>
                    <a:pt x="1777" y="1"/>
                    <a:pt x="1737" y="12"/>
                    <a:pt x="1702" y="35"/>
                  </a:cubicBezTo>
                  <a:cubicBezTo>
                    <a:pt x="1668" y="69"/>
                    <a:pt x="568" y="669"/>
                    <a:pt x="67" y="1270"/>
                  </a:cubicBezTo>
                  <a:cubicBezTo>
                    <a:pt x="0" y="1336"/>
                    <a:pt x="0" y="1470"/>
                    <a:pt x="67" y="1537"/>
                  </a:cubicBezTo>
                  <a:cubicBezTo>
                    <a:pt x="134" y="1570"/>
                    <a:pt x="167" y="1603"/>
                    <a:pt x="201" y="1603"/>
                  </a:cubicBezTo>
                  <a:cubicBezTo>
                    <a:pt x="267" y="1603"/>
                    <a:pt x="334" y="1570"/>
                    <a:pt x="367" y="1537"/>
                  </a:cubicBezTo>
                  <a:cubicBezTo>
                    <a:pt x="834" y="1003"/>
                    <a:pt x="1902" y="402"/>
                    <a:pt x="1902" y="402"/>
                  </a:cubicBezTo>
                  <a:cubicBezTo>
                    <a:pt x="2002" y="336"/>
                    <a:pt x="2035" y="202"/>
                    <a:pt x="2002" y="102"/>
                  </a:cubicBezTo>
                  <a:cubicBezTo>
                    <a:pt x="1959" y="38"/>
                    <a:pt x="1888" y="1"/>
                    <a:pt x="18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1741;p47"/>
          <p:cNvSpPr/>
          <p:nvPr/>
        </p:nvSpPr>
        <p:spPr>
          <a:xfrm>
            <a:off x="1511005" y="190348"/>
            <a:ext cx="590652" cy="509051"/>
          </a:xfrm>
          <a:custGeom>
            <a:avLst/>
            <a:gdLst/>
            <a:ahLst/>
            <a:cxnLst/>
            <a:rect l="l" t="t" r="r" b="b"/>
            <a:pathLst>
              <a:path w="15345" h="14873" extrusionOk="0">
                <a:moveTo>
                  <a:pt x="7692" y="1"/>
                </a:moveTo>
                <a:cubicBezTo>
                  <a:pt x="7531" y="1"/>
                  <a:pt x="7369" y="6"/>
                  <a:pt x="7206" y="16"/>
                </a:cubicBezTo>
                <a:cubicBezTo>
                  <a:pt x="3136" y="283"/>
                  <a:pt x="0" y="3786"/>
                  <a:pt x="267" y="7889"/>
                </a:cubicBezTo>
                <a:cubicBezTo>
                  <a:pt x="493" y="11846"/>
                  <a:pt x="3790" y="14873"/>
                  <a:pt x="7706" y="14873"/>
                </a:cubicBezTo>
                <a:cubicBezTo>
                  <a:pt x="7850" y="14873"/>
                  <a:pt x="7994" y="14869"/>
                  <a:pt x="8140" y="14860"/>
                </a:cubicBezTo>
                <a:cubicBezTo>
                  <a:pt x="12243" y="14594"/>
                  <a:pt x="15345" y="11058"/>
                  <a:pt x="15111" y="6988"/>
                </a:cubicBezTo>
                <a:cubicBezTo>
                  <a:pt x="14855" y="3048"/>
                  <a:pt x="11585" y="1"/>
                  <a:pt x="76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1743;p47"/>
          <p:cNvSpPr/>
          <p:nvPr/>
        </p:nvSpPr>
        <p:spPr>
          <a:xfrm>
            <a:off x="1692432" y="364782"/>
            <a:ext cx="227795" cy="195747"/>
          </a:xfrm>
          <a:custGeom>
            <a:avLst/>
            <a:gdLst/>
            <a:ahLst/>
            <a:cxnLst/>
            <a:rect l="l" t="t" r="r" b="b"/>
            <a:pathLst>
              <a:path w="4070" h="3670" extrusionOk="0">
                <a:moveTo>
                  <a:pt x="1034" y="1"/>
                </a:moveTo>
                <a:cubicBezTo>
                  <a:pt x="467" y="1"/>
                  <a:pt x="0" y="468"/>
                  <a:pt x="0" y="1035"/>
                </a:cubicBezTo>
                <a:lnTo>
                  <a:pt x="0" y="2636"/>
                </a:lnTo>
                <a:cubicBezTo>
                  <a:pt x="0" y="3203"/>
                  <a:pt x="467" y="3670"/>
                  <a:pt x="1034" y="3670"/>
                </a:cubicBezTo>
                <a:lnTo>
                  <a:pt x="3036" y="3670"/>
                </a:lnTo>
                <a:cubicBezTo>
                  <a:pt x="3603" y="3670"/>
                  <a:pt x="4070" y="3203"/>
                  <a:pt x="4070" y="2636"/>
                </a:cubicBezTo>
                <a:lnTo>
                  <a:pt x="4070" y="1035"/>
                </a:lnTo>
                <a:cubicBezTo>
                  <a:pt x="4070" y="468"/>
                  <a:pt x="3603" y="1"/>
                  <a:pt x="30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1552;p41"/>
          <p:cNvSpPr txBox="1"/>
          <p:nvPr/>
        </p:nvSpPr>
        <p:spPr>
          <a:xfrm>
            <a:off x="813577" y="3579852"/>
            <a:ext cx="2972265" cy="98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>
                <a:latin typeface="Josefin Slab" panose="020B0604020202020204" charset="0"/>
              </a:defRPr>
            </a:lvl1pPr>
            <a:lvl2pPr>
              <a:defRPr sz="2000" b="1">
                <a:latin typeface="Josefin Slab" panose="020B0604020202020204" charset="0"/>
              </a:defRPr>
            </a:lvl2pPr>
          </a:lstStyle>
          <a:p>
            <a:pPr lvl="1"/>
            <a:r>
              <a:rPr lang="en-US" dirty="0"/>
              <a:t>REVENUE STREAM</a:t>
            </a:r>
          </a:p>
          <a:p>
            <a:pPr lvl="1"/>
            <a:r>
              <a:rPr lang="en-US" b="0" dirty="0"/>
              <a:t>Subscription </a:t>
            </a:r>
            <a:r>
              <a:rPr lang="en-US" b="0" dirty="0" smtClean="0"/>
              <a:t>membership</a:t>
            </a:r>
            <a:endParaRPr lang="en-US" b="0" dirty="0"/>
          </a:p>
          <a:p>
            <a:pPr lvl="1"/>
            <a:r>
              <a:rPr lang="en-US" b="0" dirty="0"/>
              <a:t>B</a:t>
            </a:r>
            <a:r>
              <a:rPr lang="en-US" b="0" dirty="0"/>
              <a:t>uys </a:t>
            </a:r>
            <a:r>
              <a:rPr lang="en-US" b="0" dirty="0"/>
              <a:t>the product again</a:t>
            </a:r>
            <a:endParaRPr b="0" dirty="0">
              <a:sym typeface="Josefin Sans"/>
            </a:endParaRPr>
          </a:p>
        </p:txBody>
      </p:sp>
      <p:sp>
        <p:nvSpPr>
          <p:cNvPr id="89" name="Google Shape;1552;p41"/>
          <p:cNvSpPr txBox="1"/>
          <p:nvPr/>
        </p:nvSpPr>
        <p:spPr>
          <a:xfrm>
            <a:off x="5835532" y="3936313"/>
            <a:ext cx="2972265" cy="98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>
                <a:latin typeface="Josefin Slab" panose="020B0604020202020204" charset="0"/>
              </a:defRPr>
            </a:lvl1pPr>
            <a:lvl2pPr>
              <a:defRPr sz="2000" b="1">
                <a:latin typeface="Josefin Slab" panose="020B0604020202020204" charset="0"/>
              </a:defRPr>
            </a:lvl2pPr>
          </a:lstStyle>
          <a:p>
            <a:pPr lvl="1"/>
            <a:r>
              <a:rPr lang="en-US" dirty="0" smtClean="0"/>
              <a:t>KEY ACTIVITIES</a:t>
            </a:r>
          </a:p>
          <a:p>
            <a:pPr lvl="1"/>
            <a:r>
              <a:rPr lang="en-US" b="0" dirty="0" smtClean="0"/>
              <a:t>Internet, Data,…</a:t>
            </a:r>
            <a:endParaRPr lang="en-US" b="0" dirty="0"/>
          </a:p>
        </p:txBody>
      </p:sp>
      <p:sp>
        <p:nvSpPr>
          <p:cNvPr id="92" name="Google Shape;1552;p41"/>
          <p:cNvSpPr txBox="1"/>
          <p:nvPr/>
        </p:nvSpPr>
        <p:spPr>
          <a:xfrm>
            <a:off x="6089104" y="433624"/>
            <a:ext cx="2972265" cy="98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>
                <a:latin typeface="Josefin Slab" panose="020B0604020202020204" charset="0"/>
              </a:defRPr>
            </a:lvl1pPr>
            <a:lvl2pPr>
              <a:defRPr sz="2000" b="1">
                <a:latin typeface="Josefin Slab" panose="020B0604020202020204" charset="0"/>
              </a:defRPr>
            </a:lvl2pPr>
          </a:lstStyle>
          <a:p>
            <a:pPr lvl="1"/>
            <a:r>
              <a:rPr lang="en-US" dirty="0" smtClean="0"/>
              <a:t>KEY PARTNERSHIPS</a:t>
            </a:r>
          </a:p>
          <a:p>
            <a:pPr lvl="1"/>
            <a:r>
              <a:rPr lang="en-US" b="0" dirty="0" smtClean="0"/>
              <a:t>Brand, KOL, model, shipment, laundry, IT,…</a:t>
            </a:r>
            <a:endParaRPr lang="en-US" b="0" dirty="0"/>
          </a:p>
        </p:txBody>
      </p:sp>
      <p:sp>
        <p:nvSpPr>
          <p:cNvPr id="93" name="Google Shape;1552;p41"/>
          <p:cNvSpPr txBox="1"/>
          <p:nvPr/>
        </p:nvSpPr>
        <p:spPr>
          <a:xfrm>
            <a:off x="5653040" y="2061866"/>
            <a:ext cx="3490960" cy="1325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>
                <a:latin typeface="Josefin Slab" panose="020B0604020202020204" charset="0"/>
              </a:defRPr>
            </a:lvl1pPr>
            <a:lvl2pPr>
              <a:defRPr sz="2000" b="1">
                <a:latin typeface="Josefin Slab" panose="020B0604020202020204" charset="0"/>
              </a:defRPr>
            </a:lvl2pPr>
          </a:lstStyle>
          <a:p>
            <a:pPr lvl="1"/>
            <a:r>
              <a:rPr lang="en-US" dirty="0" smtClean="0"/>
              <a:t>COST STRUCTURE</a:t>
            </a:r>
          </a:p>
          <a:p>
            <a:pPr lvl="1"/>
            <a:r>
              <a:rPr lang="en-US" b="0" dirty="0" smtClean="0"/>
              <a:t>Clothing, laundry, shipment, IT, management,..</a:t>
            </a:r>
            <a:endParaRPr lang="en-US" b="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0" name="Google Shape;1420;p36"/>
          <p:cNvGrpSpPr/>
          <p:nvPr/>
        </p:nvGrpSpPr>
        <p:grpSpPr>
          <a:xfrm>
            <a:off x="-192322" y="2971850"/>
            <a:ext cx="8031847" cy="1050697"/>
            <a:chOff x="-192322" y="2971850"/>
            <a:chExt cx="8031847" cy="1050697"/>
          </a:xfrm>
        </p:grpSpPr>
        <p:cxnSp>
          <p:nvCxnSpPr>
            <p:cNvPr id="1421" name="Google Shape;1421;p36"/>
            <p:cNvCxnSpPr>
              <a:stCxn id="1422" idx="3"/>
            </p:cNvCxnSpPr>
            <p:nvPr/>
          </p:nvCxnSpPr>
          <p:spPr>
            <a:xfrm rot="10800000">
              <a:off x="-192322" y="3535180"/>
              <a:ext cx="7379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3" name="Google Shape;1423;p36"/>
            <p:cNvSpPr/>
            <p:nvPr/>
          </p:nvSpPr>
          <p:spPr>
            <a:xfrm flipH="1">
              <a:off x="6880826" y="3099521"/>
              <a:ext cx="958699" cy="923026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 flipH="1">
              <a:off x="4254347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5" name="Google Shape;1425;p36"/>
            <p:cNvCxnSpPr/>
            <p:nvPr/>
          </p:nvCxnSpPr>
          <p:spPr>
            <a:xfrm>
              <a:off x="4573647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26" name="Google Shape;1426;p36"/>
            <p:cNvSpPr/>
            <p:nvPr/>
          </p:nvSpPr>
          <p:spPr>
            <a:xfrm flipH="1">
              <a:off x="1429997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7" name="Google Shape;1427;p36"/>
            <p:cNvCxnSpPr/>
            <p:nvPr/>
          </p:nvCxnSpPr>
          <p:spPr>
            <a:xfrm>
              <a:off x="1749297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1428" name="Google Shape;1428;p36"/>
          <p:cNvSpPr txBox="1">
            <a:spLocks noGrp="1"/>
          </p:cNvSpPr>
          <p:nvPr>
            <p:ph type="ctrTitle"/>
          </p:nvPr>
        </p:nvSpPr>
        <p:spPr>
          <a:xfrm>
            <a:off x="3158924" y="-134846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1"/>
            <a:r>
              <a:rPr lang="en-US" sz="2800" dirty="0" smtClean="0"/>
              <a:t>CHANNELS</a:t>
            </a:r>
            <a:endParaRPr lang="en-US" sz="2800" dirty="0"/>
          </a:p>
        </p:txBody>
      </p:sp>
      <p:sp>
        <p:nvSpPr>
          <p:cNvPr id="1429" name="Google Shape;1429;p36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OUR EVOLUTION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3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6973" y="1018000"/>
            <a:ext cx="9200973" cy="4125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62" y="975011"/>
            <a:ext cx="9172162" cy="42490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9" y="1018000"/>
            <a:ext cx="9045241" cy="4139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410335" y="1603385"/>
            <a:ext cx="2373864" cy="181435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0" name="Google Shape;1420;p36"/>
          <p:cNvGrpSpPr/>
          <p:nvPr/>
        </p:nvGrpSpPr>
        <p:grpSpPr>
          <a:xfrm>
            <a:off x="-192322" y="2971850"/>
            <a:ext cx="8031847" cy="1050697"/>
            <a:chOff x="-192322" y="2971850"/>
            <a:chExt cx="8031847" cy="1050697"/>
          </a:xfrm>
        </p:grpSpPr>
        <p:cxnSp>
          <p:nvCxnSpPr>
            <p:cNvPr id="1421" name="Google Shape;1421;p36"/>
            <p:cNvCxnSpPr>
              <a:stCxn id="1422" idx="3"/>
            </p:cNvCxnSpPr>
            <p:nvPr/>
          </p:nvCxnSpPr>
          <p:spPr>
            <a:xfrm rot="10800000">
              <a:off x="-192322" y="3535180"/>
              <a:ext cx="7379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3" name="Google Shape;1423;p36"/>
            <p:cNvSpPr/>
            <p:nvPr/>
          </p:nvSpPr>
          <p:spPr>
            <a:xfrm flipH="1">
              <a:off x="6880826" y="3099521"/>
              <a:ext cx="958699" cy="923026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 flipH="1">
              <a:off x="4254347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5" name="Google Shape;1425;p36"/>
            <p:cNvCxnSpPr/>
            <p:nvPr/>
          </p:nvCxnSpPr>
          <p:spPr>
            <a:xfrm>
              <a:off x="4573647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26" name="Google Shape;1426;p36"/>
            <p:cNvSpPr/>
            <p:nvPr/>
          </p:nvSpPr>
          <p:spPr>
            <a:xfrm flipH="1">
              <a:off x="1429997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7" name="Google Shape;1427;p36"/>
            <p:cNvCxnSpPr/>
            <p:nvPr/>
          </p:nvCxnSpPr>
          <p:spPr>
            <a:xfrm>
              <a:off x="1749297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1428" name="Google Shape;1428;p36"/>
          <p:cNvSpPr txBox="1">
            <a:spLocks noGrp="1"/>
          </p:cNvSpPr>
          <p:nvPr>
            <p:ph type="ctrTitle"/>
          </p:nvPr>
        </p:nvSpPr>
        <p:spPr>
          <a:xfrm>
            <a:off x="2802541" y="0"/>
            <a:ext cx="3887674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1"/>
            <a:r>
              <a:rPr lang="en-US" sz="3200" dirty="0" smtClean="0"/>
              <a:t>KEY RESOURCES</a:t>
            </a:r>
            <a:endParaRPr lang="en-US" sz="3200" dirty="0"/>
          </a:p>
        </p:txBody>
      </p:sp>
      <p:sp>
        <p:nvSpPr>
          <p:cNvPr id="1430" name="Google Shape;1430;p3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1431" name="Google Shape;1431;p36"/>
          <p:cNvSpPr txBox="1"/>
          <p:nvPr/>
        </p:nvSpPr>
        <p:spPr>
          <a:xfrm flipH="1">
            <a:off x="4400778" y="3366580"/>
            <a:ext cx="345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32" name="Google Shape;1432;p36"/>
          <p:cNvSpPr txBox="1"/>
          <p:nvPr/>
        </p:nvSpPr>
        <p:spPr>
          <a:xfrm flipH="1">
            <a:off x="1576428" y="3366580"/>
            <a:ext cx="345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33" name="Google Shape;1433;p36"/>
          <p:cNvSpPr txBox="1"/>
          <p:nvPr/>
        </p:nvSpPr>
        <p:spPr>
          <a:xfrm>
            <a:off x="6875750" y="3275868"/>
            <a:ext cx="9255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34" name="Google Shape;1434;p36"/>
          <p:cNvSpPr txBox="1"/>
          <p:nvPr/>
        </p:nvSpPr>
        <p:spPr>
          <a:xfrm>
            <a:off x="679810" y="1461510"/>
            <a:ext cx="1977376" cy="4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WEBSITE</a:t>
            </a:r>
            <a:endParaRPr sz="2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35" name="Google Shape;1435;p36"/>
          <p:cNvSpPr txBox="1"/>
          <p:nvPr/>
        </p:nvSpPr>
        <p:spPr>
          <a:xfrm>
            <a:off x="426674" y="1906526"/>
            <a:ext cx="2645100" cy="49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spcAft>
                <a:spcPts val="1600"/>
              </a:spcAft>
              <a:buNone/>
              <a:defRPr sz="1200">
                <a:solidFill>
                  <a:schemeClr val="dk1"/>
                </a:solidFill>
                <a:latin typeface="Josefin Slab"/>
                <a:ea typeface="Josefin Slab"/>
                <a:cs typeface="Josefin Slab"/>
              </a:defRPr>
            </a:lvl1pPr>
          </a:lstStyle>
          <a:p>
            <a:r>
              <a:rPr lang="en-US" sz="2000" dirty="0"/>
              <a:t>C</a:t>
            </a:r>
            <a:r>
              <a:rPr lang="en-US" sz="2000" dirty="0" smtClean="0"/>
              <a:t>ustomers </a:t>
            </a:r>
            <a:r>
              <a:rPr lang="en-US" sz="2000" dirty="0"/>
              <a:t>can register for membership and manage personal information, orders, ...</a:t>
            </a:r>
            <a:endParaRPr sz="2000" dirty="0">
              <a:sym typeface="Josefin Slab"/>
            </a:endParaRPr>
          </a:p>
        </p:txBody>
      </p:sp>
      <p:sp>
        <p:nvSpPr>
          <p:cNvPr id="1436" name="Google Shape;1436;p36"/>
          <p:cNvSpPr txBox="1"/>
          <p:nvPr/>
        </p:nvSpPr>
        <p:spPr>
          <a:xfrm>
            <a:off x="3339861" y="1374510"/>
            <a:ext cx="2498926" cy="35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FAN PAGES</a:t>
            </a:r>
            <a:endParaRPr sz="2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37" name="Google Shape;1437;p36"/>
          <p:cNvSpPr txBox="1"/>
          <p:nvPr/>
        </p:nvSpPr>
        <p:spPr>
          <a:xfrm>
            <a:off x="3324910" y="1862151"/>
            <a:ext cx="26627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spcAft>
                <a:spcPts val="1600"/>
              </a:spcAft>
              <a:buNone/>
              <a:defRPr sz="2000">
                <a:solidFill>
                  <a:schemeClr val="dk1"/>
                </a:solidFill>
                <a:latin typeface="Josefin Slab"/>
                <a:ea typeface="Josefin Slab"/>
                <a:cs typeface="Josefin Slab"/>
              </a:defRPr>
            </a:lvl1pPr>
          </a:lstStyle>
          <a:p>
            <a:r>
              <a:rPr lang="en-US" dirty="0"/>
              <a:t>A</a:t>
            </a:r>
            <a:r>
              <a:rPr lang="en-US" dirty="0"/>
              <a:t>dvertising </a:t>
            </a:r>
            <a:r>
              <a:rPr lang="en-US" dirty="0"/>
              <a:t>the brand as well as supporting customers with answers and advice</a:t>
            </a:r>
            <a:endParaRPr dirty="0">
              <a:sym typeface="Josefin Slab"/>
            </a:endParaRPr>
          </a:p>
        </p:txBody>
      </p:sp>
      <p:sp>
        <p:nvSpPr>
          <p:cNvPr id="19" name="Google Shape;1436;p36"/>
          <p:cNvSpPr txBox="1"/>
          <p:nvPr/>
        </p:nvSpPr>
        <p:spPr>
          <a:xfrm>
            <a:off x="6104787" y="1331559"/>
            <a:ext cx="2498926" cy="35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APP</a:t>
            </a:r>
            <a:endParaRPr sz="2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1437;p36"/>
          <p:cNvSpPr txBox="1"/>
          <p:nvPr/>
        </p:nvSpPr>
        <p:spPr>
          <a:xfrm>
            <a:off x="5982107" y="1831186"/>
            <a:ext cx="26627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spcAft>
                <a:spcPts val="1600"/>
              </a:spcAft>
              <a:buNone/>
              <a:defRPr sz="2000">
                <a:solidFill>
                  <a:schemeClr val="dk1"/>
                </a:solidFill>
                <a:latin typeface="Josefin Slab"/>
                <a:ea typeface="Josefin Slab"/>
                <a:cs typeface="Josefin Slab"/>
              </a:defRPr>
            </a:lvl1pPr>
          </a:lstStyle>
          <a:p>
            <a:pPr lvl="0"/>
            <a:r>
              <a:rPr lang="en-US" dirty="0"/>
              <a:t>A</a:t>
            </a:r>
            <a:r>
              <a:rPr lang="en-US" dirty="0" smtClean="0"/>
              <a:t>ccess </a:t>
            </a:r>
            <a:r>
              <a:rPr lang="en-US" dirty="0"/>
              <a:t>and manage certain pieces of information.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14932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033" y="364111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63" name="Google Shape;1463;p38"/>
          <p:cNvSpPr txBox="1">
            <a:spLocks noGrp="1"/>
          </p:cNvSpPr>
          <p:nvPr>
            <p:ph type="ctrTitle"/>
          </p:nvPr>
        </p:nvSpPr>
        <p:spPr>
          <a:xfrm>
            <a:off x="2131451" y="229238"/>
            <a:ext cx="4781293" cy="1017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/>
              <a:t>MARKETING MIX(4P)</a:t>
            </a:r>
            <a:endParaRPr lang="en-US" sz="3200" dirty="0"/>
          </a:p>
        </p:txBody>
      </p:sp>
      <p:sp>
        <p:nvSpPr>
          <p:cNvPr id="1464" name="Google Shape;1464;p38"/>
          <p:cNvSpPr txBox="1"/>
          <p:nvPr/>
        </p:nvSpPr>
        <p:spPr>
          <a:xfrm>
            <a:off x="241925" y="3747214"/>
            <a:ext cx="2847842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None/>
              <a:defRPr sz="12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s" sz="2000" dirty="0">
                <a:sym typeface="Josefin Sans"/>
              </a:rPr>
              <a:t>Price</a:t>
            </a:r>
            <a:endParaRPr sz="2000" dirty="0">
              <a:sym typeface="Josefin Sans"/>
            </a:endParaRPr>
          </a:p>
          <a:p>
            <a:r>
              <a:rPr lang="en-US" sz="2000" b="0" dirty="0" smtClean="0">
                <a:latin typeface="Josefin Slab" panose="020B0604020202020204" charset="0"/>
              </a:rPr>
              <a:t>Apply </a:t>
            </a:r>
            <a:r>
              <a:rPr lang="en-US" sz="2000" b="0" dirty="0">
                <a:latin typeface="Josefin Slab" panose="020B0604020202020204" charset="0"/>
              </a:rPr>
              <a:t>to product marketing strategy</a:t>
            </a:r>
            <a:endParaRPr sz="2000" b="0" dirty="0">
              <a:latin typeface="Josefin Slab" panose="020B0604020202020204" charset="0"/>
              <a:sym typeface="Josefin Slab"/>
            </a:endParaRPr>
          </a:p>
        </p:txBody>
      </p:sp>
      <p:sp>
        <p:nvSpPr>
          <p:cNvPr id="1465" name="Google Shape;1465;p38"/>
          <p:cNvSpPr txBox="1"/>
          <p:nvPr/>
        </p:nvSpPr>
        <p:spPr>
          <a:xfrm>
            <a:off x="6101654" y="2475311"/>
            <a:ext cx="2579246" cy="831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r">
              <a:buNone/>
              <a:defRPr sz="12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pPr algn="l"/>
            <a:r>
              <a:rPr lang="en-US" sz="2000" dirty="0"/>
              <a:t>Place</a:t>
            </a:r>
          </a:p>
          <a:p>
            <a:pPr algn="l"/>
            <a:r>
              <a:rPr lang="en-US" sz="2000" b="0" dirty="0">
                <a:latin typeface="Josefin Slab" panose="020B0604020202020204" charset="0"/>
              </a:rPr>
              <a:t>A big city</a:t>
            </a:r>
            <a:endParaRPr sz="2000" b="0" dirty="0">
              <a:latin typeface="Josefin Slab" panose="020B0604020202020204" charset="0"/>
              <a:sym typeface="Josefin Slab"/>
            </a:endParaRPr>
          </a:p>
        </p:txBody>
      </p:sp>
      <p:sp>
        <p:nvSpPr>
          <p:cNvPr id="1466" name="Google Shape;1466;p38"/>
          <p:cNvSpPr txBox="1"/>
          <p:nvPr/>
        </p:nvSpPr>
        <p:spPr>
          <a:xfrm>
            <a:off x="6058377" y="3747214"/>
            <a:ext cx="2781213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r">
              <a:buNone/>
              <a:defRPr sz="12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pPr algn="l"/>
            <a:r>
              <a:rPr lang="en-US" sz="2000" dirty="0"/>
              <a:t>Promotions</a:t>
            </a:r>
          </a:p>
          <a:p>
            <a:pPr algn="l"/>
            <a:r>
              <a:rPr lang="en-US" sz="2000" b="0" dirty="0">
                <a:latin typeface="Josefin Slab" panose="020B0604020202020204" charset="0"/>
              </a:rPr>
              <a:t>SEO</a:t>
            </a:r>
            <a:r>
              <a:rPr lang="en-US" sz="2000" b="0" dirty="0">
                <a:latin typeface="Josefin Slab" panose="020B0604020202020204" charset="0"/>
              </a:rPr>
              <a:t>, Mobile </a:t>
            </a:r>
            <a:r>
              <a:rPr lang="en-US" sz="2000" b="0" dirty="0" smtClean="0">
                <a:latin typeface="Josefin Slab" panose="020B0604020202020204" charset="0"/>
              </a:rPr>
              <a:t>marketing, website</a:t>
            </a:r>
            <a:r>
              <a:rPr lang="en-US" sz="2000" b="0" dirty="0">
                <a:latin typeface="Josefin Slab" panose="020B0604020202020204" charset="0"/>
              </a:rPr>
              <a:t>,...</a:t>
            </a:r>
            <a:endParaRPr sz="2000" b="0" dirty="0">
              <a:latin typeface="Josefin Slab" panose="020B0604020202020204" charset="0"/>
              <a:sym typeface="Josefin Slab"/>
            </a:endParaRPr>
          </a:p>
        </p:txBody>
      </p:sp>
      <p:sp>
        <p:nvSpPr>
          <p:cNvPr id="1467" name="Google Shape;1467;p38"/>
          <p:cNvSpPr txBox="1"/>
          <p:nvPr/>
        </p:nvSpPr>
        <p:spPr>
          <a:xfrm>
            <a:off x="668636" y="2086065"/>
            <a:ext cx="2484509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Product</a:t>
            </a:r>
            <a:endParaRPr sz="2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lvl="0" algn="r"/>
            <a:r>
              <a:rPr lang="en-US" sz="2000" dirty="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Diverse in colors, styles, suitable for many styles, </a:t>
            </a:r>
            <a:r>
              <a:rPr lang="en-US" sz="2000" dirty="0" smtClean="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...</a:t>
            </a:r>
            <a:endParaRPr sz="2000" dirty="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468" name="Google Shape;1468;p38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CORE VALUES</a:t>
            </a:r>
            <a:endParaRPr dirty="0"/>
          </a:p>
        </p:txBody>
      </p:sp>
      <p:grpSp>
        <p:nvGrpSpPr>
          <p:cNvPr id="1470" name="Google Shape;1470;p38"/>
          <p:cNvGrpSpPr/>
          <p:nvPr/>
        </p:nvGrpSpPr>
        <p:grpSpPr>
          <a:xfrm>
            <a:off x="4947550" y="2389376"/>
            <a:ext cx="947168" cy="970136"/>
            <a:chOff x="4947550" y="2389376"/>
            <a:chExt cx="947168" cy="970136"/>
          </a:xfrm>
        </p:grpSpPr>
        <p:sp>
          <p:nvSpPr>
            <p:cNvPr id="1471" name="Google Shape;1471;p38"/>
            <p:cNvSpPr/>
            <p:nvPr/>
          </p:nvSpPr>
          <p:spPr>
            <a:xfrm>
              <a:off x="4947550" y="2389376"/>
              <a:ext cx="947168" cy="970136"/>
            </a:xfrm>
            <a:custGeom>
              <a:avLst/>
              <a:gdLst/>
              <a:ahLst/>
              <a:cxnLst/>
              <a:rect l="l" t="t" r="r" b="b"/>
              <a:pathLst>
                <a:path w="30076" h="27044" extrusionOk="0">
                  <a:moveTo>
                    <a:pt x="14473" y="6867"/>
                  </a:moveTo>
                  <a:cubicBezTo>
                    <a:pt x="14694" y="6867"/>
                    <a:pt x="14916" y="6875"/>
                    <a:pt x="15138" y="6893"/>
                  </a:cubicBezTo>
                  <a:cubicBezTo>
                    <a:pt x="16692" y="6993"/>
                    <a:pt x="18271" y="6893"/>
                    <a:pt x="19624" y="7720"/>
                  </a:cubicBezTo>
                  <a:lnTo>
                    <a:pt x="19624" y="8146"/>
                  </a:lnTo>
                  <a:cubicBezTo>
                    <a:pt x="20050" y="8246"/>
                    <a:pt x="20451" y="8447"/>
                    <a:pt x="20878" y="8672"/>
                  </a:cubicBezTo>
                  <a:lnTo>
                    <a:pt x="20878" y="8773"/>
                  </a:lnTo>
                  <a:lnTo>
                    <a:pt x="19098" y="8773"/>
                  </a:lnTo>
                  <a:lnTo>
                    <a:pt x="19098" y="8873"/>
                  </a:lnTo>
                  <a:cubicBezTo>
                    <a:pt x="19198" y="8973"/>
                    <a:pt x="19324" y="9073"/>
                    <a:pt x="19424" y="9174"/>
                  </a:cubicBezTo>
                  <a:cubicBezTo>
                    <a:pt x="17185" y="8965"/>
                    <a:pt x="14933" y="8649"/>
                    <a:pt x="12653" y="8649"/>
                  </a:cubicBezTo>
                  <a:cubicBezTo>
                    <a:pt x="11641" y="8649"/>
                    <a:pt x="10624" y="8711"/>
                    <a:pt x="9599" y="8873"/>
                  </a:cubicBezTo>
                  <a:cubicBezTo>
                    <a:pt x="10025" y="7920"/>
                    <a:pt x="10652" y="7519"/>
                    <a:pt x="11479" y="7294"/>
                  </a:cubicBezTo>
                  <a:cubicBezTo>
                    <a:pt x="12428" y="7046"/>
                    <a:pt x="13444" y="6867"/>
                    <a:pt x="14473" y="6867"/>
                  </a:cubicBezTo>
                  <a:close/>
                  <a:moveTo>
                    <a:pt x="13258" y="9499"/>
                  </a:moveTo>
                  <a:cubicBezTo>
                    <a:pt x="14712" y="9499"/>
                    <a:pt x="16066" y="9600"/>
                    <a:pt x="17544" y="9600"/>
                  </a:cubicBezTo>
                  <a:lnTo>
                    <a:pt x="17544" y="10226"/>
                  </a:lnTo>
                  <a:cubicBezTo>
                    <a:pt x="16366" y="10226"/>
                    <a:pt x="15188" y="10019"/>
                    <a:pt x="13985" y="10019"/>
                  </a:cubicBezTo>
                  <a:cubicBezTo>
                    <a:pt x="13268" y="10019"/>
                    <a:pt x="12544" y="10093"/>
                    <a:pt x="11805" y="10326"/>
                  </a:cubicBezTo>
                  <a:lnTo>
                    <a:pt x="13885" y="10326"/>
                  </a:lnTo>
                  <a:lnTo>
                    <a:pt x="13885" y="10552"/>
                  </a:lnTo>
                  <a:cubicBezTo>
                    <a:pt x="13058" y="10652"/>
                    <a:pt x="12106" y="10652"/>
                    <a:pt x="11178" y="10652"/>
                  </a:cubicBezTo>
                  <a:cubicBezTo>
                    <a:pt x="11178" y="10652"/>
                    <a:pt x="11053" y="10853"/>
                    <a:pt x="11053" y="11053"/>
                  </a:cubicBezTo>
                  <a:cubicBezTo>
                    <a:pt x="10752" y="10953"/>
                    <a:pt x="10552" y="10853"/>
                    <a:pt x="10226" y="10753"/>
                  </a:cubicBezTo>
                  <a:cubicBezTo>
                    <a:pt x="10126" y="10853"/>
                    <a:pt x="10126" y="10953"/>
                    <a:pt x="10025" y="11053"/>
                  </a:cubicBezTo>
                  <a:cubicBezTo>
                    <a:pt x="10025" y="11053"/>
                    <a:pt x="9925" y="11053"/>
                    <a:pt x="9925" y="10953"/>
                  </a:cubicBezTo>
                  <a:cubicBezTo>
                    <a:pt x="10025" y="10853"/>
                    <a:pt x="10126" y="10753"/>
                    <a:pt x="10226" y="10652"/>
                  </a:cubicBezTo>
                  <a:lnTo>
                    <a:pt x="10226" y="10753"/>
                  </a:lnTo>
                  <a:cubicBezTo>
                    <a:pt x="10953" y="9700"/>
                    <a:pt x="12106" y="9499"/>
                    <a:pt x="13258" y="9499"/>
                  </a:cubicBezTo>
                  <a:close/>
                  <a:moveTo>
                    <a:pt x="19950" y="11053"/>
                  </a:moveTo>
                  <a:lnTo>
                    <a:pt x="19950" y="11053"/>
                  </a:lnTo>
                  <a:cubicBezTo>
                    <a:pt x="20151" y="11179"/>
                    <a:pt x="20351" y="11279"/>
                    <a:pt x="20577" y="11279"/>
                  </a:cubicBezTo>
                  <a:cubicBezTo>
                    <a:pt x="20577" y="11379"/>
                    <a:pt x="20451" y="11479"/>
                    <a:pt x="20451" y="11580"/>
                  </a:cubicBezTo>
                  <a:cubicBezTo>
                    <a:pt x="20251" y="11379"/>
                    <a:pt x="20050" y="11179"/>
                    <a:pt x="19950" y="11053"/>
                  </a:cubicBezTo>
                  <a:close/>
                  <a:moveTo>
                    <a:pt x="8973" y="11279"/>
                  </a:moveTo>
                  <a:cubicBezTo>
                    <a:pt x="8872" y="11379"/>
                    <a:pt x="8872" y="11479"/>
                    <a:pt x="8872" y="11580"/>
                  </a:cubicBezTo>
                  <a:cubicBezTo>
                    <a:pt x="8973" y="11580"/>
                    <a:pt x="9073" y="11680"/>
                    <a:pt x="9173" y="11680"/>
                  </a:cubicBezTo>
                  <a:lnTo>
                    <a:pt x="9173" y="11805"/>
                  </a:lnTo>
                  <a:lnTo>
                    <a:pt x="8872" y="11805"/>
                  </a:lnTo>
                  <a:lnTo>
                    <a:pt x="8872" y="11580"/>
                  </a:lnTo>
                  <a:cubicBezTo>
                    <a:pt x="8872" y="11479"/>
                    <a:pt x="8872" y="11379"/>
                    <a:pt x="8772" y="11279"/>
                  </a:cubicBezTo>
                  <a:close/>
                  <a:moveTo>
                    <a:pt x="9599" y="11680"/>
                  </a:moveTo>
                  <a:cubicBezTo>
                    <a:pt x="9700" y="11680"/>
                    <a:pt x="9700" y="11680"/>
                    <a:pt x="10025" y="11805"/>
                  </a:cubicBezTo>
                  <a:lnTo>
                    <a:pt x="9599" y="11805"/>
                  </a:lnTo>
                  <a:lnTo>
                    <a:pt x="9599" y="11680"/>
                  </a:lnTo>
                  <a:close/>
                  <a:moveTo>
                    <a:pt x="10652" y="11580"/>
                  </a:moveTo>
                  <a:lnTo>
                    <a:pt x="10652" y="11680"/>
                  </a:lnTo>
                  <a:cubicBezTo>
                    <a:pt x="10652" y="11805"/>
                    <a:pt x="10552" y="11805"/>
                    <a:pt x="10426" y="11805"/>
                  </a:cubicBezTo>
                  <a:lnTo>
                    <a:pt x="10426" y="11680"/>
                  </a:lnTo>
                  <a:cubicBezTo>
                    <a:pt x="10552" y="11680"/>
                    <a:pt x="10552" y="11680"/>
                    <a:pt x="10652" y="11580"/>
                  </a:cubicBezTo>
                  <a:close/>
                  <a:moveTo>
                    <a:pt x="3133" y="14612"/>
                  </a:moveTo>
                  <a:lnTo>
                    <a:pt x="3133" y="14813"/>
                  </a:lnTo>
                  <a:cubicBezTo>
                    <a:pt x="3133" y="14813"/>
                    <a:pt x="3033" y="14712"/>
                    <a:pt x="3033" y="14612"/>
                  </a:cubicBezTo>
                  <a:close/>
                  <a:moveTo>
                    <a:pt x="12732" y="15339"/>
                  </a:moveTo>
                  <a:cubicBezTo>
                    <a:pt x="12698" y="15377"/>
                    <a:pt x="12664" y="15414"/>
                    <a:pt x="12629" y="15451"/>
                  </a:cubicBezTo>
                  <a:lnTo>
                    <a:pt x="12629" y="15451"/>
                  </a:lnTo>
                  <a:cubicBezTo>
                    <a:pt x="12663" y="15449"/>
                    <a:pt x="12697" y="15445"/>
                    <a:pt x="12732" y="15439"/>
                  </a:cubicBezTo>
                  <a:lnTo>
                    <a:pt x="12732" y="15339"/>
                  </a:lnTo>
                  <a:close/>
                  <a:moveTo>
                    <a:pt x="3710" y="15301"/>
                  </a:moveTo>
                  <a:cubicBezTo>
                    <a:pt x="3760" y="15381"/>
                    <a:pt x="3760" y="15465"/>
                    <a:pt x="3760" y="15565"/>
                  </a:cubicBezTo>
                  <a:lnTo>
                    <a:pt x="3659" y="15565"/>
                  </a:lnTo>
                  <a:cubicBezTo>
                    <a:pt x="3659" y="15465"/>
                    <a:pt x="3659" y="15381"/>
                    <a:pt x="3710" y="15301"/>
                  </a:cubicBezTo>
                  <a:close/>
                  <a:moveTo>
                    <a:pt x="11601" y="13170"/>
                  </a:moveTo>
                  <a:cubicBezTo>
                    <a:pt x="11724" y="13170"/>
                    <a:pt x="11830" y="13192"/>
                    <a:pt x="11905" y="13259"/>
                  </a:cubicBezTo>
                  <a:cubicBezTo>
                    <a:pt x="12431" y="13685"/>
                    <a:pt x="13058" y="13459"/>
                    <a:pt x="13559" y="13785"/>
                  </a:cubicBezTo>
                  <a:cubicBezTo>
                    <a:pt x="13359" y="13885"/>
                    <a:pt x="13258" y="13885"/>
                    <a:pt x="12933" y="13986"/>
                  </a:cubicBezTo>
                  <a:cubicBezTo>
                    <a:pt x="14938" y="14712"/>
                    <a:pt x="17018" y="14712"/>
                    <a:pt x="18697" y="16191"/>
                  </a:cubicBezTo>
                  <a:cubicBezTo>
                    <a:pt x="17945" y="16918"/>
                    <a:pt x="17319" y="17444"/>
                    <a:pt x="16492" y="17745"/>
                  </a:cubicBezTo>
                  <a:cubicBezTo>
                    <a:pt x="16425" y="17779"/>
                    <a:pt x="16355" y="17790"/>
                    <a:pt x="16285" y="17790"/>
                  </a:cubicBezTo>
                  <a:cubicBezTo>
                    <a:pt x="16143" y="17790"/>
                    <a:pt x="15999" y="17745"/>
                    <a:pt x="15865" y="17745"/>
                  </a:cubicBezTo>
                  <a:lnTo>
                    <a:pt x="14512" y="17745"/>
                  </a:lnTo>
                  <a:cubicBezTo>
                    <a:pt x="14712" y="17645"/>
                    <a:pt x="14938" y="17545"/>
                    <a:pt x="15238" y="17319"/>
                  </a:cubicBezTo>
                  <a:cubicBezTo>
                    <a:pt x="14812" y="17219"/>
                    <a:pt x="14612" y="17219"/>
                    <a:pt x="14411" y="17219"/>
                  </a:cubicBezTo>
                  <a:cubicBezTo>
                    <a:pt x="14612" y="17018"/>
                    <a:pt x="14712" y="16818"/>
                    <a:pt x="14938" y="16592"/>
                  </a:cubicBezTo>
                  <a:cubicBezTo>
                    <a:pt x="14812" y="16592"/>
                    <a:pt x="14812" y="16492"/>
                    <a:pt x="14812" y="16492"/>
                  </a:cubicBezTo>
                  <a:cubicBezTo>
                    <a:pt x="14411" y="16592"/>
                    <a:pt x="14086" y="16592"/>
                    <a:pt x="13785" y="16692"/>
                  </a:cubicBezTo>
                  <a:cubicBezTo>
                    <a:pt x="13885" y="16592"/>
                    <a:pt x="13885" y="16592"/>
                    <a:pt x="13885" y="16492"/>
                  </a:cubicBezTo>
                  <a:cubicBezTo>
                    <a:pt x="13359" y="16291"/>
                    <a:pt x="12832" y="16066"/>
                    <a:pt x="12306" y="15865"/>
                  </a:cubicBezTo>
                  <a:cubicBezTo>
                    <a:pt x="12306" y="15966"/>
                    <a:pt x="12206" y="16066"/>
                    <a:pt x="12106" y="16291"/>
                  </a:cubicBezTo>
                  <a:lnTo>
                    <a:pt x="12106" y="15966"/>
                  </a:lnTo>
                  <a:cubicBezTo>
                    <a:pt x="12272" y="15799"/>
                    <a:pt x="12456" y="15632"/>
                    <a:pt x="12629" y="15451"/>
                  </a:cubicBezTo>
                  <a:lnTo>
                    <a:pt x="12629" y="15451"/>
                  </a:lnTo>
                  <a:cubicBezTo>
                    <a:pt x="12591" y="15454"/>
                    <a:pt x="12554" y="15456"/>
                    <a:pt x="12517" y="15456"/>
                  </a:cubicBezTo>
                  <a:cubicBezTo>
                    <a:pt x="11809" y="15456"/>
                    <a:pt x="11314" y="14918"/>
                    <a:pt x="10652" y="14712"/>
                  </a:cubicBezTo>
                  <a:cubicBezTo>
                    <a:pt x="10852" y="14512"/>
                    <a:pt x="10953" y="14311"/>
                    <a:pt x="11053" y="13986"/>
                  </a:cubicBezTo>
                  <a:cubicBezTo>
                    <a:pt x="10953" y="13785"/>
                    <a:pt x="10852" y="13560"/>
                    <a:pt x="10752" y="13259"/>
                  </a:cubicBezTo>
                  <a:cubicBezTo>
                    <a:pt x="11036" y="13259"/>
                    <a:pt x="11354" y="13170"/>
                    <a:pt x="11601" y="13170"/>
                  </a:cubicBezTo>
                  <a:close/>
                  <a:moveTo>
                    <a:pt x="4486" y="13459"/>
                  </a:moveTo>
                  <a:cubicBezTo>
                    <a:pt x="4587" y="13785"/>
                    <a:pt x="4787" y="14086"/>
                    <a:pt x="4787" y="14512"/>
                  </a:cubicBezTo>
                  <a:cubicBezTo>
                    <a:pt x="4787" y="15665"/>
                    <a:pt x="5213" y="16692"/>
                    <a:pt x="6266" y="17319"/>
                  </a:cubicBezTo>
                  <a:cubicBezTo>
                    <a:pt x="6466" y="17545"/>
                    <a:pt x="6466" y="17545"/>
                    <a:pt x="6266" y="17845"/>
                  </a:cubicBezTo>
                  <a:cubicBezTo>
                    <a:pt x="6040" y="17745"/>
                    <a:pt x="5639" y="17745"/>
                    <a:pt x="5539" y="17545"/>
                  </a:cubicBezTo>
                  <a:cubicBezTo>
                    <a:pt x="5013" y="16918"/>
                    <a:pt x="4486" y="16066"/>
                    <a:pt x="4161" y="15565"/>
                  </a:cubicBezTo>
                  <a:lnTo>
                    <a:pt x="4161" y="13459"/>
                  </a:lnTo>
                  <a:close/>
                  <a:moveTo>
                    <a:pt x="12632" y="17845"/>
                  </a:moveTo>
                  <a:lnTo>
                    <a:pt x="12632" y="17946"/>
                  </a:lnTo>
                  <a:cubicBezTo>
                    <a:pt x="12532" y="17946"/>
                    <a:pt x="12532" y="18071"/>
                    <a:pt x="12431" y="18071"/>
                  </a:cubicBezTo>
                  <a:cubicBezTo>
                    <a:pt x="12431" y="17946"/>
                    <a:pt x="12431" y="17946"/>
                    <a:pt x="12306" y="17946"/>
                  </a:cubicBezTo>
                  <a:cubicBezTo>
                    <a:pt x="12431" y="17946"/>
                    <a:pt x="12532" y="17845"/>
                    <a:pt x="12632" y="17845"/>
                  </a:cubicBezTo>
                  <a:close/>
                  <a:moveTo>
                    <a:pt x="27344" y="14712"/>
                  </a:moveTo>
                  <a:lnTo>
                    <a:pt x="27344" y="14712"/>
                  </a:lnTo>
                  <a:cubicBezTo>
                    <a:pt x="27244" y="15239"/>
                    <a:pt x="27143" y="15765"/>
                    <a:pt x="27143" y="16191"/>
                  </a:cubicBezTo>
                  <a:cubicBezTo>
                    <a:pt x="26717" y="16692"/>
                    <a:pt x="26416" y="17119"/>
                    <a:pt x="25990" y="17545"/>
                  </a:cubicBezTo>
                  <a:cubicBezTo>
                    <a:pt x="25990" y="17545"/>
                    <a:pt x="25890" y="17545"/>
                    <a:pt x="25790" y="17444"/>
                  </a:cubicBezTo>
                  <a:cubicBezTo>
                    <a:pt x="25464" y="17845"/>
                    <a:pt x="25163" y="18171"/>
                    <a:pt x="24737" y="18472"/>
                  </a:cubicBezTo>
                  <a:lnTo>
                    <a:pt x="24637" y="18472"/>
                  </a:lnTo>
                  <a:cubicBezTo>
                    <a:pt x="25063" y="16918"/>
                    <a:pt x="26416" y="16066"/>
                    <a:pt x="27344" y="14712"/>
                  </a:cubicBezTo>
                  <a:close/>
                  <a:moveTo>
                    <a:pt x="3534" y="16392"/>
                  </a:moveTo>
                  <a:cubicBezTo>
                    <a:pt x="3960" y="16692"/>
                    <a:pt x="4286" y="16918"/>
                    <a:pt x="4587" y="17119"/>
                  </a:cubicBezTo>
                  <a:cubicBezTo>
                    <a:pt x="5013" y="17745"/>
                    <a:pt x="5314" y="18472"/>
                    <a:pt x="5740" y="19098"/>
                  </a:cubicBezTo>
                  <a:cubicBezTo>
                    <a:pt x="5639" y="19324"/>
                    <a:pt x="5639" y="19424"/>
                    <a:pt x="5539" y="19625"/>
                  </a:cubicBezTo>
                  <a:cubicBezTo>
                    <a:pt x="5013" y="19324"/>
                    <a:pt x="4286" y="19199"/>
                    <a:pt x="4161" y="18271"/>
                  </a:cubicBezTo>
                  <a:lnTo>
                    <a:pt x="4161" y="18271"/>
                  </a:lnTo>
                  <a:cubicBezTo>
                    <a:pt x="4386" y="18372"/>
                    <a:pt x="4486" y="18372"/>
                    <a:pt x="4787" y="18472"/>
                  </a:cubicBezTo>
                  <a:cubicBezTo>
                    <a:pt x="4486" y="17645"/>
                    <a:pt x="3534" y="17319"/>
                    <a:pt x="3534" y="16392"/>
                  </a:cubicBezTo>
                  <a:close/>
                  <a:moveTo>
                    <a:pt x="5940" y="19199"/>
                  </a:moveTo>
                  <a:lnTo>
                    <a:pt x="5940" y="19199"/>
                  </a:lnTo>
                  <a:cubicBezTo>
                    <a:pt x="6166" y="19324"/>
                    <a:pt x="6466" y="19324"/>
                    <a:pt x="6166" y="19625"/>
                  </a:cubicBezTo>
                  <a:cubicBezTo>
                    <a:pt x="6166" y="19525"/>
                    <a:pt x="6040" y="19324"/>
                    <a:pt x="5940" y="19199"/>
                  </a:cubicBezTo>
                  <a:close/>
                  <a:moveTo>
                    <a:pt x="2281" y="20151"/>
                  </a:moveTo>
                  <a:cubicBezTo>
                    <a:pt x="2281" y="20151"/>
                    <a:pt x="2406" y="20251"/>
                    <a:pt x="2406" y="20352"/>
                  </a:cubicBezTo>
                  <a:cubicBezTo>
                    <a:pt x="2281" y="20352"/>
                    <a:pt x="2181" y="20251"/>
                    <a:pt x="2181" y="20151"/>
                  </a:cubicBezTo>
                  <a:close/>
                  <a:moveTo>
                    <a:pt x="4060" y="22758"/>
                  </a:moveTo>
                  <a:lnTo>
                    <a:pt x="4060" y="22858"/>
                  </a:lnTo>
                  <a:cubicBezTo>
                    <a:pt x="3960" y="22758"/>
                    <a:pt x="3960" y="22758"/>
                    <a:pt x="3860" y="22758"/>
                  </a:cubicBezTo>
                  <a:close/>
                  <a:moveTo>
                    <a:pt x="6567" y="23585"/>
                  </a:moveTo>
                  <a:lnTo>
                    <a:pt x="6567" y="23911"/>
                  </a:lnTo>
                  <a:cubicBezTo>
                    <a:pt x="6322" y="23829"/>
                    <a:pt x="5994" y="23747"/>
                    <a:pt x="5719" y="23652"/>
                  </a:cubicBezTo>
                  <a:lnTo>
                    <a:pt x="5719" y="23652"/>
                  </a:lnTo>
                  <a:cubicBezTo>
                    <a:pt x="5994" y="23585"/>
                    <a:pt x="6322" y="23585"/>
                    <a:pt x="6567" y="23585"/>
                  </a:cubicBezTo>
                  <a:close/>
                  <a:moveTo>
                    <a:pt x="6993" y="24111"/>
                  </a:moveTo>
                  <a:cubicBezTo>
                    <a:pt x="7093" y="24211"/>
                    <a:pt x="7294" y="24337"/>
                    <a:pt x="7419" y="24337"/>
                  </a:cubicBezTo>
                  <a:lnTo>
                    <a:pt x="6893" y="24337"/>
                  </a:lnTo>
                  <a:cubicBezTo>
                    <a:pt x="6893" y="24337"/>
                    <a:pt x="6993" y="24211"/>
                    <a:pt x="6993" y="24111"/>
                  </a:cubicBezTo>
                  <a:close/>
                  <a:moveTo>
                    <a:pt x="8446" y="24211"/>
                  </a:moveTo>
                  <a:cubicBezTo>
                    <a:pt x="8346" y="24211"/>
                    <a:pt x="8246" y="24337"/>
                    <a:pt x="8146" y="24337"/>
                  </a:cubicBezTo>
                  <a:lnTo>
                    <a:pt x="8146" y="24211"/>
                  </a:lnTo>
                  <a:close/>
                  <a:moveTo>
                    <a:pt x="7820" y="24337"/>
                  </a:moveTo>
                  <a:lnTo>
                    <a:pt x="7820" y="24437"/>
                  </a:lnTo>
                  <a:cubicBezTo>
                    <a:pt x="7720" y="24437"/>
                    <a:pt x="7619" y="24337"/>
                    <a:pt x="7519" y="24337"/>
                  </a:cubicBezTo>
                  <a:close/>
                  <a:moveTo>
                    <a:pt x="18898" y="24963"/>
                  </a:moveTo>
                  <a:lnTo>
                    <a:pt x="18898" y="25063"/>
                  </a:lnTo>
                  <a:lnTo>
                    <a:pt x="18797" y="25063"/>
                  </a:lnTo>
                  <a:lnTo>
                    <a:pt x="18898" y="24963"/>
                  </a:lnTo>
                  <a:close/>
                  <a:moveTo>
                    <a:pt x="11053" y="1"/>
                  </a:moveTo>
                  <a:cubicBezTo>
                    <a:pt x="9599" y="402"/>
                    <a:pt x="8045" y="627"/>
                    <a:pt x="6567" y="1454"/>
                  </a:cubicBezTo>
                  <a:cubicBezTo>
                    <a:pt x="5013" y="2507"/>
                    <a:pt x="3760" y="3860"/>
                    <a:pt x="2807" y="5414"/>
                  </a:cubicBezTo>
                  <a:cubicBezTo>
                    <a:pt x="2507" y="5740"/>
                    <a:pt x="2406" y="6166"/>
                    <a:pt x="2080" y="6467"/>
                  </a:cubicBezTo>
                  <a:cubicBezTo>
                    <a:pt x="401" y="8447"/>
                    <a:pt x="0" y="10753"/>
                    <a:pt x="201" y="13159"/>
                  </a:cubicBezTo>
                  <a:cubicBezTo>
                    <a:pt x="201" y="14311"/>
                    <a:pt x="301" y="15439"/>
                    <a:pt x="301" y="16492"/>
                  </a:cubicBezTo>
                  <a:cubicBezTo>
                    <a:pt x="401" y="16492"/>
                    <a:pt x="627" y="16392"/>
                    <a:pt x="727" y="16291"/>
                  </a:cubicBezTo>
                  <a:cubicBezTo>
                    <a:pt x="1028" y="17219"/>
                    <a:pt x="928" y="18372"/>
                    <a:pt x="1780" y="19324"/>
                  </a:cubicBezTo>
                  <a:cubicBezTo>
                    <a:pt x="1554" y="19199"/>
                    <a:pt x="1253" y="19199"/>
                    <a:pt x="1028" y="19098"/>
                  </a:cubicBezTo>
                  <a:cubicBezTo>
                    <a:pt x="1028" y="19199"/>
                    <a:pt x="928" y="19199"/>
                    <a:pt x="928" y="19324"/>
                  </a:cubicBezTo>
                  <a:cubicBezTo>
                    <a:pt x="1980" y="20251"/>
                    <a:pt x="3033" y="21304"/>
                    <a:pt x="4060" y="22231"/>
                  </a:cubicBezTo>
                  <a:cubicBezTo>
                    <a:pt x="3915" y="22278"/>
                    <a:pt x="3779" y="22298"/>
                    <a:pt x="3652" y="22298"/>
                  </a:cubicBezTo>
                  <a:cubicBezTo>
                    <a:pt x="2882" y="22298"/>
                    <a:pt x="2418" y="21548"/>
                    <a:pt x="1880" y="21204"/>
                  </a:cubicBezTo>
                  <a:lnTo>
                    <a:pt x="1880" y="21204"/>
                  </a:lnTo>
                  <a:cubicBezTo>
                    <a:pt x="1980" y="21605"/>
                    <a:pt x="1980" y="21931"/>
                    <a:pt x="1980" y="22332"/>
                  </a:cubicBezTo>
                  <a:lnTo>
                    <a:pt x="1980" y="22231"/>
                  </a:lnTo>
                  <a:cubicBezTo>
                    <a:pt x="2080" y="22557"/>
                    <a:pt x="2181" y="22758"/>
                    <a:pt x="2181" y="23184"/>
                  </a:cubicBezTo>
                  <a:lnTo>
                    <a:pt x="2807" y="23184"/>
                  </a:lnTo>
                  <a:cubicBezTo>
                    <a:pt x="3033" y="23184"/>
                    <a:pt x="3334" y="23184"/>
                    <a:pt x="3534" y="23284"/>
                  </a:cubicBezTo>
                  <a:cubicBezTo>
                    <a:pt x="4060" y="23710"/>
                    <a:pt x="4787" y="23810"/>
                    <a:pt x="5414" y="24111"/>
                  </a:cubicBezTo>
                  <a:cubicBezTo>
                    <a:pt x="6366" y="24437"/>
                    <a:pt x="7193" y="24838"/>
                    <a:pt x="8246" y="24838"/>
                  </a:cubicBezTo>
                  <a:cubicBezTo>
                    <a:pt x="9925" y="24838"/>
                    <a:pt x="11479" y="24963"/>
                    <a:pt x="13058" y="24963"/>
                  </a:cubicBezTo>
                  <a:cubicBezTo>
                    <a:pt x="13685" y="24963"/>
                    <a:pt x="14311" y="24738"/>
                    <a:pt x="14938" y="24637"/>
                  </a:cubicBezTo>
                  <a:cubicBezTo>
                    <a:pt x="16592" y="24337"/>
                    <a:pt x="18171" y="24111"/>
                    <a:pt x="19825" y="23810"/>
                  </a:cubicBezTo>
                  <a:lnTo>
                    <a:pt x="19825" y="23710"/>
                  </a:lnTo>
                  <a:cubicBezTo>
                    <a:pt x="20050" y="23810"/>
                    <a:pt x="20251" y="23810"/>
                    <a:pt x="20451" y="23911"/>
                  </a:cubicBezTo>
                  <a:lnTo>
                    <a:pt x="20451" y="23810"/>
                  </a:lnTo>
                  <a:cubicBezTo>
                    <a:pt x="20878" y="23710"/>
                    <a:pt x="21304" y="23710"/>
                    <a:pt x="21705" y="23585"/>
                  </a:cubicBezTo>
                  <a:lnTo>
                    <a:pt x="21705" y="23585"/>
                  </a:lnTo>
                  <a:cubicBezTo>
                    <a:pt x="20978" y="24011"/>
                    <a:pt x="20251" y="24537"/>
                    <a:pt x="19424" y="24963"/>
                  </a:cubicBezTo>
                  <a:lnTo>
                    <a:pt x="19424" y="24537"/>
                  </a:lnTo>
                  <a:cubicBezTo>
                    <a:pt x="18472" y="24838"/>
                    <a:pt x="17644" y="25264"/>
                    <a:pt x="16817" y="25464"/>
                  </a:cubicBezTo>
                  <a:cubicBezTo>
                    <a:pt x="15439" y="25790"/>
                    <a:pt x="13985" y="25991"/>
                    <a:pt x="12532" y="26317"/>
                  </a:cubicBezTo>
                  <a:cubicBezTo>
                    <a:pt x="11805" y="26417"/>
                    <a:pt x="11178" y="26617"/>
                    <a:pt x="10426" y="26718"/>
                  </a:cubicBezTo>
                  <a:lnTo>
                    <a:pt x="10426" y="27043"/>
                  </a:lnTo>
                  <a:cubicBezTo>
                    <a:pt x="11905" y="26843"/>
                    <a:pt x="13258" y="26718"/>
                    <a:pt x="14612" y="26517"/>
                  </a:cubicBezTo>
                  <a:cubicBezTo>
                    <a:pt x="16066" y="26216"/>
                    <a:pt x="17444" y="25590"/>
                    <a:pt x="18898" y="25464"/>
                  </a:cubicBezTo>
                  <a:lnTo>
                    <a:pt x="19098" y="25464"/>
                  </a:lnTo>
                  <a:cubicBezTo>
                    <a:pt x="18898" y="25690"/>
                    <a:pt x="18697" y="25790"/>
                    <a:pt x="18472" y="25890"/>
                  </a:cubicBezTo>
                  <a:cubicBezTo>
                    <a:pt x="18797" y="25890"/>
                    <a:pt x="19098" y="25890"/>
                    <a:pt x="19424" y="25790"/>
                  </a:cubicBezTo>
                  <a:cubicBezTo>
                    <a:pt x="19950" y="25690"/>
                    <a:pt x="20351" y="25364"/>
                    <a:pt x="20878" y="25364"/>
                  </a:cubicBezTo>
                  <a:cubicBezTo>
                    <a:pt x="22030" y="25164"/>
                    <a:pt x="22858" y="24437"/>
                    <a:pt x="23710" y="23710"/>
                  </a:cubicBezTo>
                  <a:cubicBezTo>
                    <a:pt x="23810" y="23585"/>
                    <a:pt x="23810" y="23484"/>
                    <a:pt x="23910" y="23384"/>
                  </a:cubicBezTo>
                  <a:cubicBezTo>
                    <a:pt x="23910" y="23284"/>
                    <a:pt x="24010" y="23184"/>
                    <a:pt x="24010" y="22958"/>
                  </a:cubicBezTo>
                  <a:lnTo>
                    <a:pt x="24010" y="22958"/>
                  </a:lnTo>
                  <a:cubicBezTo>
                    <a:pt x="23183" y="23384"/>
                    <a:pt x="22457" y="23810"/>
                    <a:pt x="21705" y="24211"/>
                  </a:cubicBezTo>
                  <a:cubicBezTo>
                    <a:pt x="22131" y="23585"/>
                    <a:pt x="22557" y="23083"/>
                    <a:pt x="22958" y="22557"/>
                  </a:cubicBezTo>
                  <a:cubicBezTo>
                    <a:pt x="22958" y="22457"/>
                    <a:pt x="22858" y="22457"/>
                    <a:pt x="22858" y="22332"/>
                  </a:cubicBezTo>
                  <a:cubicBezTo>
                    <a:pt x="24436" y="21830"/>
                    <a:pt x="25890" y="21078"/>
                    <a:pt x="26943" y="19625"/>
                  </a:cubicBezTo>
                  <a:cubicBezTo>
                    <a:pt x="27043" y="19725"/>
                    <a:pt x="27143" y="19725"/>
                    <a:pt x="27344" y="19825"/>
                  </a:cubicBezTo>
                  <a:cubicBezTo>
                    <a:pt x="27970" y="18998"/>
                    <a:pt x="28923" y="18271"/>
                    <a:pt x="28822" y="16918"/>
                  </a:cubicBezTo>
                  <a:lnTo>
                    <a:pt x="28822" y="16918"/>
                  </a:lnTo>
                  <a:cubicBezTo>
                    <a:pt x="28497" y="17444"/>
                    <a:pt x="28196" y="17845"/>
                    <a:pt x="27770" y="18472"/>
                  </a:cubicBezTo>
                  <a:lnTo>
                    <a:pt x="27770" y="17845"/>
                  </a:lnTo>
                  <a:cubicBezTo>
                    <a:pt x="27670" y="17745"/>
                    <a:pt x="27569" y="17745"/>
                    <a:pt x="27344" y="17745"/>
                  </a:cubicBezTo>
                  <a:cubicBezTo>
                    <a:pt x="27654" y="17340"/>
                    <a:pt x="27850" y="17139"/>
                    <a:pt x="28063" y="16861"/>
                  </a:cubicBezTo>
                  <a:lnTo>
                    <a:pt x="28063" y="16861"/>
                  </a:lnTo>
                  <a:cubicBezTo>
                    <a:pt x="28074" y="16879"/>
                    <a:pt x="28085" y="16898"/>
                    <a:pt x="28096" y="16918"/>
                  </a:cubicBezTo>
                  <a:lnTo>
                    <a:pt x="28096" y="16818"/>
                  </a:lnTo>
                  <a:cubicBezTo>
                    <a:pt x="28085" y="16832"/>
                    <a:pt x="28074" y="16847"/>
                    <a:pt x="28063" y="16861"/>
                  </a:cubicBezTo>
                  <a:lnTo>
                    <a:pt x="28063" y="16861"/>
                  </a:lnTo>
                  <a:cubicBezTo>
                    <a:pt x="27953" y="16675"/>
                    <a:pt x="27870" y="16583"/>
                    <a:pt x="27870" y="16492"/>
                  </a:cubicBezTo>
                  <a:cubicBezTo>
                    <a:pt x="27970" y="16191"/>
                    <a:pt x="28096" y="15865"/>
                    <a:pt x="28196" y="15565"/>
                  </a:cubicBezTo>
                  <a:lnTo>
                    <a:pt x="28196" y="14612"/>
                  </a:lnTo>
                  <a:cubicBezTo>
                    <a:pt x="28296" y="14612"/>
                    <a:pt x="28396" y="14712"/>
                    <a:pt x="28497" y="14712"/>
                  </a:cubicBezTo>
                  <a:cubicBezTo>
                    <a:pt x="28396" y="15038"/>
                    <a:pt x="28296" y="15339"/>
                    <a:pt x="28196" y="15565"/>
                  </a:cubicBezTo>
                  <a:cubicBezTo>
                    <a:pt x="28196" y="15865"/>
                    <a:pt x="28296" y="16066"/>
                    <a:pt x="28296" y="16392"/>
                  </a:cubicBezTo>
                  <a:lnTo>
                    <a:pt x="28497" y="16392"/>
                  </a:lnTo>
                  <a:cubicBezTo>
                    <a:pt x="28597" y="15865"/>
                    <a:pt x="28822" y="15339"/>
                    <a:pt x="28923" y="14938"/>
                  </a:cubicBezTo>
                  <a:cubicBezTo>
                    <a:pt x="28822" y="14938"/>
                    <a:pt x="28822" y="14813"/>
                    <a:pt x="28822" y="14813"/>
                  </a:cubicBezTo>
                  <a:cubicBezTo>
                    <a:pt x="29023" y="14512"/>
                    <a:pt x="29349" y="14186"/>
                    <a:pt x="29650" y="13785"/>
                  </a:cubicBezTo>
                  <a:cubicBezTo>
                    <a:pt x="29449" y="13359"/>
                    <a:pt x="29349" y="12833"/>
                    <a:pt x="29223" y="12432"/>
                  </a:cubicBezTo>
                  <a:lnTo>
                    <a:pt x="28923" y="12432"/>
                  </a:lnTo>
                  <a:cubicBezTo>
                    <a:pt x="29023" y="12733"/>
                    <a:pt x="29023" y="12933"/>
                    <a:pt x="29123" y="13259"/>
                  </a:cubicBezTo>
                  <a:cubicBezTo>
                    <a:pt x="29123" y="13560"/>
                    <a:pt x="29023" y="13785"/>
                    <a:pt x="28597" y="13785"/>
                  </a:cubicBezTo>
                  <a:cubicBezTo>
                    <a:pt x="28722" y="12933"/>
                    <a:pt x="28722" y="12206"/>
                    <a:pt x="28822" y="11479"/>
                  </a:cubicBezTo>
                  <a:lnTo>
                    <a:pt x="29023" y="11479"/>
                  </a:lnTo>
                  <a:cubicBezTo>
                    <a:pt x="29223" y="11680"/>
                    <a:pt x="29349" y="11905"/>
                    <a:pt x="29549" y="12106"/>
                  </a:cubicBezTo>
                  <a:cubicBezTo>
                    <a:pt x="29650" y="12206"/>
                    <a:pt x="29850" y="12432"/>
                    <a:pt x="30076" y="12532"/>
                  </a:cubicBezTo>
                  <a:cubicBezTo>
                    <a:pt x="29850" y="11905"/>
                    <a:pt x="29750" y="11379"/>
                    <a:pt x="29650" y="10953"/>
                  </a:cubicBezTo>
                  <a:cubicBezTo>
                    <a:pt x="29223" y="9800"/>
                    <a:pt x="28096" y="8973"/>
                    <a:pt x="28096" y="7519"/>
                  </a:cubicBezTo>
                  <a:lnTo>
                    <a:pt x="28096" y="7519"/>
                  </a:lnTo>
                  <a:cubicBezTo>
                    <a:pt x="28296" y="7720"/>
                    <a:pt x="28497" y="7820"/>
                    <a:pt x="28923" y="8046"/>
                  </a:cubicBezTo>
                  <a:cubicBezTo>
                    <a:pt x="28822" y="7720"/>
                    <a:pt x="28722" y="7519"/>
                    <a:pt x="28597" y="7194"/>
                  </a:cubicBezTo>
                  <a:lnTo>
                    <a:pt x="29549" y="7194"/>
                  </a:lnTo>
                  <a:cubicBezTo>
                    <a:pt x="29349" y="7093"/>
                    <a:pt x="29223" y="6993"/>
                    <a:pt x="29123" y="6893"/>
                  </a:cubicBezTo>
                  <a:cubicBezTo>
                    <a:pt x="28597" y="6367"/>
                    <a:pt x="28096" y="5941"/>
                    <a:pt x="27469" y="5540"/>
                  </a:cubicBezTo>
                  <a:cubicBezTo>
                    <a:pt x="26617" y="4913"/>
                    <a:pt x="25990" y="3860"/>
                    <a:pt x="24837" y="3660"/>
                  </a:cubicBezTo>
                  <a:cubicBezTo>
                    <a:pt x="24436" y="3534"/>
                    <a:pt x="24010" y="3334"/>
                    <a:pt x="23584" y="3234"/>
                  </a:cubicBezTo>
                  <a:cubicBezTo>
                    <a:pt x="23710" y="3234"/>
                    <a:pt x="23710" y="3133"/>
                    <a:pt x="23810" y="3133"/>
                  </a:cubicBezTo>
                  <a:cubicBezTo>
                    <a:pt x="23584" y="2908"/>
                    <a:pt x="23384" y="2707"/>
                    <a:pt x="23284" y="2507"/>
                  </a:cubicBezTo>
                  <a:cubicBezTo>
                    <a:pt x="23484" y="2407"/>
                    <a:pt x="23710" y="2281"/>
                    <a:pt x="23910" y="2181"/>
                  </a:cubicBezTo>
                  <a:cubicBezTo>
                    <a:pt x="23584" y="1981"/>
                    <a:pt x="23384" y="1880"/>
                    <a:pt x="23183" y="1655"/>
                  </a:cubicBezTo>
                  <a:lnTo>
                    <a:pt x="23183" y="1555"/>
                  </a:lnTo>
                  <a:cubicBezTo>
                    <a:pt x="23584" y="1655"/>
                    <a:pt x="23910" y="1655"/>
                    <a:pt x="24336" y="1780"/>
                  </a:cubicBezTo>
                  <a:cubicBezTo>
                    <a:pt x="24010" y="1154"/>
                    <a:pt x="23384" y="928"/>
                    <a:pt x="22657" y="928"/>
                  </a:cubicBezTo>
                  <a:cubicBezTo>
                    <a:pt x="22231" y="201"/>
                    <a:pt x="21604" y="402"/>
                    <a:pt x="20878" y="301"/>
                  </a:cubicBezTo>
                  <a:lnTo>
                    <a:pt x="20878" y="301"/>
                  </a:lnTo>
                  <a:cubicBezTo>
                    <a:pt x="21203" y="1254"/>
                    <a:pt x="22331" y="727"/>
                    <a:pt x="22858" y="1454"/>
                  </a:cubicBezTo>
                  <a:cubicBezTo>
                    <a:pt x="22770" y="1541"/>
                    <a:pt x="22683" y="1723"/>
                    <a:pt x="22596" y="1901"/>
                  </a:cubicBezTo>
                  <a:lnTo>
                    <a:pt x="22596" y="1901"/>
                  </a:lnTo>
                  <a:cubicBezTo>
                    <a:pt x="22584" y="1894"/>
                    <a:pt x="22570" y="1887"/>
                    <a:pt x="22557" y="1880"/>
                  </a:cubicBezTo>
                  <a:lnTo>
                    <a:pt x="22557" y="1981"/>
                  </a:lnTo>
                  <a:cubicBezTo>
                    <a:pt x="22570" y="1954"/>
                    <a:pt x="22583" y="1928"/>
                    <a:pt x="22596" y="1901"/>
                  </a:cubicBezTo>
                  <a:lnTo>
                    <a:pt x="22596" y="1901"/>
                  </a:lnTo>
                  <a:cubicBezTo>
                    <a:pt x="22771" y="1994"/>
                    <a:pt x="22864" y="2088"/>
                    <a:pt x="22958" y="2181"/>
                  </a:cubicBezTo>
                  <a:cubicBezTo>
                    <a:pt x="22958" y="2281"/>
                    <a:pt x="22858" y="2281"/>
                    <a:pt x="22858" y="2407"/>
                  </a:cubicBezTo>
                  <a:cubicBezTo>
                    <a:pt x="22757" y="2407"/>
                    <a:pt x="22757" y="2407"/>
                    <a:pt x="22657" y="2507"/>
                  </a:cubicBezTo>
                  <a:cubicBezTo>
                    <a:pt x="22030" y="2407"/>
                    <a:pt x="21404" y="2507"/>
                    <a:pt x="20777" y="2281"/>
                  </a:cubicBezTo>
                  <a:cubicBezTo>
                    <a:pt x="19098" y="1655"/>
                    <a:pt x="17319" y="1655"/>
                    <a:pt x="15664" y="1354"/>
                  </a:cubicBezTo>
                  <a:cubicBezTo>
                    <a:pt x="14938" y="1254"/>
                    <a:pt x="14186" y="1254"/>
                    <a:pt x="13258" y="1154"/>
                  </a:cubicBezTo>
                  <a:cubicBezTo>
                    <a:pt x="13559" y="928"/>
                    <a:pt x="13559" y="928"/>
                    <a:pt x="13685" y="928"/>
                  </a:cubicBezTo>
                  <a:cubicBezTo>
                    <a:pt x="13359" y="828"/>
                    <a:pt x="13158" y="828"/>
                    <a:pt x="12832" y="828"/>
                  </a:cubicBezTo>
                  <a:cubicBezTo>
                    <a:pt x="11905" y="928"/>
                    <a:pt x="10852" y="1028"/>
                    <a:pt x="9925" y="1154"/>
                  </a:cubicBezTo>
                  <a:cubicBezTo>
                    <a:pt x="9599" y="1154"/>
                    <a:pt x="9299" y="1028"/>
                    <a:pt x="8973" y="1028"/>
                  </a:cubicBezTo>
                  <a:lnTo>
                    <a:pt x="8973" y="828"/>
                  </a:lnTo>
                  <a:cubicBezTo>
                    <a:pt x="9800" y="627"/>
                    <a:pt x="10652" y="301"/>
                    <a:pt x="11479" y="101"/>
                  </a:cubicBezTo>
                  <a:cubicBezTo>
                    <a:pt x="11379" y="101"/>
                    <a:pt x="11178" y="1"/>
                    <a:pt x="11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4996838" y="2561569"/>
              <a:ext cx="827100" cy="65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38"/>
          <p:cNvGrpSpPr/>
          <p:nvPr/>
        </p:nvGrpSpPr>
        <p:grpSpPr>
          <a:xfrm>
            <a:off x="4936813" y="3683225"/>
            <a:ext cx="947168" cy="970136"/>
            <a:chOff x="4936813" y="3683225"/>
            <a:chExt cx="947168" cy="970136"/>
          </a:xfrm>
        </p:grpSpPr>
        <p:sp>
          <p:nvSpPr>
            <p:cNvPr id="1474" name="Google Shape;1474;p38"/>
            <p:cNvSpPr/>
            <p:nvPr/>
          </p:nvSpPr>
          <p:spPr>
            <a:xfrm>
              <a:off x="4936813" y="3683225"/>
              <a:ext cx="947168" cy="970136"/>
            </a:xfrm>
            <a:custGeom>
              <a:avLst/>
              <a:gdLst/>
              <a:ahLst/>
              <a:cxnLst/>
              <a:rect l="l" t="t" r="r" b="b"/>
              <a:pathLst>
                <a:path w="30076" h="27044" extrusionOk="0">
                  <a:moveTo>
                    <a:pt x="14473" y="6867"/>
                  </a:moveTo>
                  <a:cubicBezTo>
                    <a:pt x="14694" y="6867"/>
                    <a:pt x="14916" y="6875"/>
                    <a:pt x="15138" y="6893"/>
                  </a:cubicBezTo>
                  <a:cubicBezTo>
                    <a:pt x="16692" y="6993"/>
                    <a:pt x="18271" y="6893"/>
                    <a:pt x="19624" y="7720"/>
                  </a:cubicBezTo>
                  <a:lnTo>
                    <a:pt x="19624" y="8146"/>
                  </a:lnTo>
                  <a:cubicBezTo>
                    <a:pt x="20050" y="8246"/>
                    <a:pt x="20451" y="8447"/>
                    <a:pt x="20878" y="8672"/>
                  </a:cubicBezTo>
                  <a:lnTo>
                    <a:pt x="20878" y="8773"/>
                  </a:lnTo>
                  <a:lnTo>
                    <a:pt x="19098" y="8773"/>
                  </a:lnTo>
                  <a:lnTo>
                    <a:pt x="19098" y="8873"/>
                  </a:lnTo>
                  <a:cubicBezTo>
                    <a:pt x="19198" y="8973"/>
                    <a:pt x="19324" y="9073"/>
                    <a:pt x="19424" y="9174"/>
                  </a:cubicBezTo>
                  <a:cubicBezTo>
                    <a:pt x="17185" y="8965"/>
                    <a:pt x="14933" y="8649"/>
                    <a:pt x="12653" y="8649"/>
                  </a:cubicBezTo>
                  <a:cubicBezTo>
                    <a:pt x="11641" y="8649"/>
                    <a:pt x="10624" y="8711"/>
                    <a:pt x="9599" y="8873"/>
                  </a:cubicBezTo>
                  <a:cubicBezTo>
                    <a:pt x="10025" y="7920"/>
                    <a:pt x="10652" y="7519"/>
                    <a:pt x="11479" y="7294"/>
                  </a:cubicBezTo>
                  <a:cubicBezTo>
                    <a:pt x="12428" y="7046"/>
                    <a:pt x="13444" y="6867"/>
                    <a:pt x="14473" y="6867"/>
                  </a:cubicBezTo>
                  <a:close/>
                  <a:moveTo>
                    <a:pt x="13258" y="9499"/>
                  </a:moveTo>
                  <a:cubicBezTo>
                    <a:pt x="14712" y="9499"/>
                    <a:pt x="16066" y="9600"/>
                    <a:pt x="17544" y="9600"/>
                  </a:cubicBezTo>
                  <a:lnTo>
                    <a:pt x="17544" y="10226"/>
                  </a:lnTo>
                  <a:cubicBezTo>
                    <a:pt x="16366" y="10226"/>
                    <a:pt x="15188" y="10019"/>
                    <a:pt x="13985" y="10019"/>
                  </a:cubicBezTo>
                  <a:cubicBezTo>
                    <a:pt x="13268" y="10019"/>
                    <a:pt x="12544" y="10093"/>
                    <a:pt x="11805" y="10326"/>
                  </a:cubicBezTo>
                  <a:lnTo>
                    <a:pt x="13885" y="10326"/>
                  </a:lnTo>
                  <a:lnTo>
                    <a:pt x="13885" y="10552"/>
                  </a:lnTo>
                  <a:cubicBezTo>
                    <a:pt x="13058" y="10652"/>
                    <a:pt x="12106" y="10652"/>
                    <a:pt x="11178" y="10652"/>
                  </a:cubicBezTo>
                  <a:cubicBezTo>
                    <a:pt x="11178" y="10652"/>
                    <a:pt x="11053" y="10853"/>
                    <a:pt x="11053" y="11053"/>
                  </a:cubicBezTo>
                  <a:cubicBezTo>
                    <a:pt x="10752" y="10953"/>
                    <a:pt x="10552" y="10853"/>
                    <a:pt x="10226" y="10753"/>
                  </a:cubicBezTo>
                  <a:cubicBezTo>
                    <a:pt x="10126" y="10853"/>
                    <a:pt x="10126" y="10953"/>
                    <a:pt x="10025" y="11053"/>
                  </a:cubicBezTo>
                  <a:cubicBezTo>
                    <a:pt x="10025" y="11053"/>
                    <a:pt x="9925" y="11053"/>
                    <a:pt x="9925" y="10953"/>
                  </a:cubicBezTo>
                  <a:cubicBezTo>
                    <a:pt x="10025" y="10853"/>
                    <a:pt x="10126" y="10753"/>
                    <a:pt x="10226" y="10652"/>
                  </a:cubicBezTo>
                  <a:lnTo>
                    <a:pt x="10226" y="10753"/>
                  </a:lnTo>
                  <a:cubicBezTo>
                    <a:pt x="10953" y="9700"/>
                    <a:pt x="12106" y="9499"/>
                    <a:pt x="13258" y="9499"/>
                  </a:cubicBezTo>
                  <a:close/>
                  <a:moveTo>
                    <a:pt x="19950" y="11053"/>
                  </a:moveTo>
                  <a:lnTo>
                    <a:pt x="19950" y="11053"/>
                  </a:lnTo>
                  <a:cubicBezTo>
                    <a:pt x="20151" y="11179"/>
                    <a:pt x="20351" y="11279"/>
                    <a:pt x="20577" y="11279"/>
                  </a:cubicBezTo>
                  <a:cubicBezTo>
                    <a:pt x="20577" y="11379"/>
                    <a:pt x="20451" y="11479"/>
                    <a:pt x="20451" y="11580"/>
                  </a:cubicBezTo>
                  <a:cubicBezTo>
                    <a:pt x="20251" y="11379"/>
                    <a:pt x="20050" y="11179"/>
                    <a:pt x="19950" y="11053"/>
                  </a:cubicBezTo>
                  <a:close/>
                  <a:moveTo>
                    <a:pt x="8973" y="11279"/>
                  </a:moveTo>
                  <a:cubicBezTo>
                    <a:pt x="8872" y="11379"/>
                    <a:pt x="8872" y="11479"/>
                    <a:pt x="8872" y="11580"/>
                  </a:cubicBezTo>
                  <a:cubicBezTo>
                    <a:pt x="8973" y="11580"/>
                    <a:pt x="9073" y="11680"/>
                    <a:pt x="9173" y="11680"/>
                  </a:cubicBezTo>
                  <a:lnTo>
                    <a:pt x="9173" y="11805"/>
                  </a:lnTo>
                  <a:lnTo>
                    <a:pt x="8872" y="11805"/>
                  </a:lnTo>
                  <a:lnTo>
                    <a:pt x="8872" y="11580"/>
                  </a:lnTo>
                  <a:cubicBezTo>
                    <a:pt x="8872" y="11479"/>
                    <a:pt x="8872" y="11379"/>
                    <a:pt x="8772" y="11279"/>
                  </a:cubicBezTo>
                  <a:close/>
                  <a:moveTo>
                    <a:pt x="9599" y="11680"/>
                  </a:moveTo>
                  <a:cubicBezTo>
                    <a:pt x="9700" y="11680"/>
                    <a:pt x="9700" y="11680"/>
                    <a:pt x="10025" y="11805"/>
                  </a:cubicBezTo>
                  <a:lnTo>
                    <a:pt x="9599" y="11805"/>
                  </a:lnTo>
                  <a:lnTo>
                    <a:pt x="9599" y="11680"/>
                  </a:lnTo>
                  <a:close/>
                  <a:moveTo>
                    <a:pt x="10652" y="11580"/>
                  </a:moveTo>
                  <a:lnTo>
                    <a:pt x="10652" y="11680"/>
                  </a:lnTo>
                  <a:cubicBezTo>
                    <a:pt x="10652" y="11805"/>
                    <a:pt x="10552" y="11805"/>
                    <a:pt x="10426" y="11805"/>
                  </a:cubicBezTo>
                  <a:lnTo>
                    <a:pt x="10426" y="11680"/>
                  </a:lnTo>
                  <a:cubicBezTo>
                    <a:pt x="10552" y="11680"/>
                    <a:pt x="10552" y="11680"/>
                    <a:pt x="10652" y="11580"/>
                  </a:cubicBezTo>
                  <a:close/>
                  <a:moveTo>
                    <a:pt x="3133" y="14612"/>
                  </a:moveTo>
                  <a:lnTo>
                    <a:pt x="3133" y="14813"/>
                  </a:lnTo>
                  <a:cubicBezTo>
                    <a:pt x="3133" y="14813"/>
                    <a:pt x="3033" y="14712"/>
                    <a:pt x="3033" y="14612"/>
                  </a:cubicBezTo>
                  <a:close/>
                  <a:moveTo>
                    <a:pt x="12732" y="15339"/>
                  </a:moveTo>
                  <a:cubicBezTo>
                    <a:pt x="12698" y="15377"/>
                    <a:pt x="12664" y="15414"/>
                    <a:pt x="12629" y="15451"/>
                  </a:cubicBezTo>
                  <a:lnTo>
                    <a:pt x="12629" y="15451"/>
                  </a:lnTo>
                  <a:cubicBezTo>
                    <a:pt x="12663" y="15449"/>
                    <a:pt x="12697" y="15445"/>
                    <a:pt x="12732" y="15439"/>
                  </a:cubicBezTo>
                  <a:lnTo>
                    <a:pt x="12732" y="15339"/>
                  </a:lnTo>
                  <a:close/>
                  <a:moveTo>
                    <a:pt x="3710" y="15301"/>
                  </a:moveTo>
                  <a:cubicBezTo>
                    <a:pt x="3760" y="15381"/>
                    <a:pt x="3760" y="15465"/>
                    <a:pt x="3760" y="15565"/>
                  </a:cubicBezTo>
                  <a:lnTo>
                    <a:pt x="3659" y="15565"/>
                  </a:lnTo>
                  <a:cubicBezTo>
                    <a:pt x="3659" y="15465"/>
                    <a:pt x="3659" y="15381"/>
                    <a:pt x="3710" y="15301"/>
                  </a:cubicBezTo>
                  <a:close/>
                  <a:moveTo>
                    <a:pt x="11601" y="13170"/>
                  </a:moveTo>
                  <a:cubicBezTo>
                    <a:pt x="11724" y="13170"/>
                    <a:pt x="11830" y="13192"/>
                    <a:pt x="11905" y="13259"/>
                  </a:cubicBezTo>
                  <a:cubicBezTo>
                    <a:pt x="12431" y="13685"/>
                    <a:pt x="13058" y="13459"/>
                    <a:pt x="13559" y="13785"/>
                  </a:cubicBezTo>
                  <a:cubicBezTo>
                    <a:pt x="13359" y="13885"/>
                    <a:pt x="13258" y="13885"/>
                    <a:pt x="12933" y="13986"/>
                  </a:cubicBezTo>
                  <a:cubicBezTo>
                    <a:pt x="14938" y="14712"/>
                    <a:pt x="17018" y="14712"/>
                    <a:pt x="18697" y="16191"/>
                  </a:cubicBezTo>
                  <a:cubicBezTo>
                    <a:pt x="17945" y="16918"/>
                    <a:pt x="17319" y="17444"/>
                    <a:pt x="16492" y="17745"/>
                  </a:cubicBezTo>
                  <a:cubicBezTo>
                    <a:pt x="16425" y="17779"/>
                    <a:pt x="16355" y="17790"/>
                    <a:pt x="16285" y="17790"/>
                  </a:cubicBezTo>
                  <a:cubicBezTo>
                    <a:pt x="16143" y="17790"/>
                    <a:pt x="15999" y="17745"/>
                    <a:pt x="15865" y="17745"/>
                  </a:cubicBezTo>
                  <a:lnTo>
                    <a:pt x="14512" y="17745"/>
                  </a:lnTo>
                  <a:cubicBezTo>
                    <a:pt x="14712" y="17645"/>
                    <a:pt x="14938" y="17545"/>
                    <a:pt x="15238" y="17319"/>
                  </a:cubicBezTo>
                  <a:cubicBezTo>
                    <a:pt x="14812" y="17219"/>
                    <a:pt x="14612" y="17219"/>
                    <a:pt x="14411" y="17219"/>
                  </a:cubicBezTo>
                  <a:cubicBezTo>
                    <a:pt x="14612" y="17018"/>
                    <a:pt x="14712" y="16818"/>
                    <a:pt x="14938" y="16592"/>
                  </a:cubicBezTo>
                  <a:cubicBezTo>
                    <a:pt x="14812" y="16592"/>
                    <a:pt x="14812" y="16492"/>
                    <a:pt x="14812" y="16492"/>
                  </a:cubicBezTo>
                  <a:cubicBezTo>
                    <a:pt x="14411" y="16592"/>
                    <a:pt x="14086" y="16592"/>
                    <a:pt x="13785" y="16692"/>
                  </a:cubicBezTo>
                  <a:cubicBezTo>
                    <a:pt x="13885" y="16592"/>
                    <a:pt x="13885" y="16592"/>
                    <a:pt x="13885" y="16492"/>
                  </a:cubicBezTo>
                  <a:cubicBezTo>
                    <a:pt x="13359" y="16291"/>
                    <a:pt x="12832" y="16066"/>
                    <a:pt x="12306" y="15865"/>
                  </a:cubicBezTo>
                  <a:cubicBezTo>
                    <a:pt x="12306" y="15966"/>
                    <a:pt x="12206" y="16066"/>
                    <a:pt x="12106" y="16291"/>
                  </a:cubicBezTo>
                  <a:lnTo>
                    <a:pt x="12106" y="15966"/>
                  </a:lnTo>
                  <a:cubicBezTo>
                    <a:pt x="12272" y="15799"/>
                    <a:pt x="12456" y="15632"/>
                    <a:pt x="12629" y="15451"/>
                  </a:cubicBezTo>
                  <a:lnTo>
                    <a:pt x="12629" y="15451"/>
                  </a:lnTo>
                  <a:cubicBezTo>
                    <a:pt x="12591" y="15454"/>
                    <a:pt x="12554" y="15456"/>
                    <a:pt x="12517" y="15456"/>
                  </a:cubicBezTo>
                  <a:cubicBezTo>
                    <a:pt x="11809" y="15456"/>
                    <a:pt x="11314" y="14918"/>
                    <a:pt x="10652" y="14712"/>
                  </a:cubicBezTo>
                  <a:cubicBezTo>
                    <a:pt x="10852" y="14512"/>
                    <a:pt x="10953" y="14311"/>
                    <a:pt x="11053" y="13986"/>
                  </a:cubicBezTo>
                  <a:cubicBezTo>
                    <a:pt x="10953" y="13785"/>
                    <a:pt x="10852" y="13560"/>
                    <a:pt x="10752" y="13259"/>
                  </a:cubicBezTo>
                  <a:cubicBezTo>
                    <a:pt x="11036" y="13259"/>
                    <a:pt x="11354" y="13170"/>
                    <a:pt x="11601" y="13170"/>
                  </a:cubicBezTo>
                  <a:close/>
                  <a:moveTo>
                    <a:pt x="4486" y="13459"/>
                  </a:moveTo>
                  <a:cubicBezTo>
                    <a:pt x="4587" y="13785"/>
                    <a:pt x="4787" y="14086"/>
                    <a:pt x="4787" y="14512"/>
                  </a:cubicBezTo>
                  <a:cubicBezTo>
                    <a:pt x="4787" y="15665"/>
                    <a:pt x="5213" y="16692"/>
                    <a:pt x="6266" y="17319"/>
                  </a:cubicBezTo>
                  <a:cubicBezTo>
                    <a:pt x="6466" y="17545"/>
                    <a:pt x="6466" y="17545"/>
                    <a:pt x="6266" y="17845"/>
                  </a:cubicBezTo>
                  <a:cubicBezTo>
                    <a:pt x="6040" y="17745"/>
                    <a:pt x="5639" y="17745"/>
                    <a:pt x="5539" y="17545"/>
                  </a:cubicBezTo>
                  <a:cubicBezTo>
                    <a:pt x="5013" y="16918"/>
                    <a:pt x="4486" y="16066"/>
                    <a:pt x="4161" y="15565"/>
                  </a:cubicBezTo>
                  <a:lnTo>
                    <a:pt x="4161" y="13459"/>
                  </a:lnTo>
                  <a:close/>
                  <a:moveTo>
                    <a:pt x="12632" y="17845"/>
                  </a:moveTo>
                  <a:lnTo>
                    <a:pt x="12632" y="17946"/>
                  </a:lnTo>
                  <a:cubicBezTo>
                    <a:pt x="12532" y="17946"/>
                    <a:pt x="12532" y="18071"/>
                    <a:pt x="12431" y="18071"/>
                  </a:cubicBezTo>
                  <a:cubicBezTo>
                    <a:pt x="12431" y="17946"/>
                    <a:pt x="12431" y="17946"/>
                    <a:pt x="12306" y="17946"/>
                  </a:cubicBezTo>
                  <a:cubicBezTo>
                    <a:pt x="12431" y="17946"/>
                    <a:pt x="12532" y="17845"/>
                    <a:pt x="12632" y="17845"/>
                  </a:cubicBezTo>
                  <a:close/>
                  <a:moveTo>
                    <a:pt x="27344" y="14712"/>
                  </a:moveTo>
                  <a:lnTo>
                    <a:pt x="27344" y="14712"/>
                  </a:lnTo>
                  <a:cubicBezTo>
                    <a:pt x="27244" y="15239"/>
                    <a:pt x="27143" y="15765"/>
                    <a:pt x="27143" y="16191"/>
                  </a:cubicBezTo>
                  <a:cubicBezTo>
                    <a:pt x="26717" y="16692"/>
                    <a:pt x="26416" y="17119"/>
                    <a:pt x="25990" y="17545"/>
                  </a:cubicBezTo>
                  <a:cubicBezTo>
                    <a:pt x="25990" y="17545"/>
                    <a:pt x="25890" y="17545"/>
                    <a:pt x="25790" y="17444"/>
                  </a:cubicBezTo>
                  <a:cubicBezTo>
                    <a:pt x="25464" y="17845"/>
                    <a:pt x="25163" y="18171"/>
                    <a:pt x="24737" y="18472"/>
                  </a:cubicBezTo>
                  <a:lnTo>
                    <a:pt x="24637" y="18472"/>
                  </a:lnTo>
                  <a:cubicBezTo>
                    <a:pt x="25063" y="16918"/>
                    <a:pt x="26416" y="16066"/>
                    <a:pt x="27344" y="14712"/>
                  </a:cubicBezTo>
                  <a:close/>
                  <a:moveTo>
                    <a:pt x="3534" y="16392"/>
                  </a:moveTo>
                  <a:cubicBezTo>
                    <a:pt x="3960" y="16692"/>
                    <a:pt x="4286" y="16918"/>
                    <a:pt x="4587" y="17119"/>
                  </a:cubicBezTo>
                  <a:cubicBezTo>
                    <a:pt x="5013" y="17745"/>
                    <a:pt x="5314" y="18472"/>
                    <a:pt x="5740" y="19098"/>
                  </a:cubicBezTo>
                  <a:cubicBezTo>
                    <a:pt x="5639" y="19324"/>
                    <a:pt x="5639" y="19424"/>
                    <a:pt x="5539" y="19625"/>
                  </a:cubicBezTo>
                  <a:cubicBezTo>
                    <a:pt x="5013" y="19324"/>
                    <a:pt x="4286" y="19199"/>
                    <a:pt x="4161" y="18271"/>
                  </a:cubicBezTo>
                  <a:lnTo>
                    <a:pt x="4161" y="18271"/>
                  </a:lnTo>
                  <a:cubicBezTo>
                    <a:pt x="4386" y="18372"/>
                    <a:pt x="4486" y="18372"/>
                    <a:pt x="4787" y="18472"/>
                  </a:cubicBezTo>
                  <a:cubicBezTo>
                    <a:pt x="4486" y="17645"/>
                    <a:pt x="3534" y="17319"/>
                    <a:pt x="3534" y="16392"/>
                  </a:cubicBezTo>
                  <a:close/>
                  <a:moveTo>
                    <a:pt x="5940" y="19199"/>
                  </a:moveTo>
                  <a:lnTo>
                    <a:pt x="5940" y="19199"/>
                  </a:lnTo>
                  <a:cubicBezTo>
                    <a:pt x="6166" y="19324"/>
                    <a:pt x="6466" y="19324"/>
                    <a:pt x="6166" y="19625"/>
                  </a:cubicBezTo>
                  <a:cubicBezTo>
                    <a:pt x="6166" y="19525"/>
                    <a:pt x="6040" y="19324"/>
                    <a:pt x="5940" y="19199"/>
                  </a:cubicBezTo>
                  <a:close/>
                  <a:moveTo>
                    <a:pt x="2281" y="20151"/>
                  </a:moveTo>
                  <a:cubicBezTo>
                    <a:pt x="2281" y="20151"/>
                    <a:pt x="2406" y="20251"/>
                    <a:pt x="2406" y="20352"/>
                  </a:cubicBezTo>
                  <a:cubicBezTo>
                    <a:pt x="2281" y="20352"/>
                    <a:pt x="2181" y="20251"/>
                    <a:pt x="2181" y="20151"/>
                  </a:cubicBezTo>
                  <a:close/>
                  <a:moveTo>
                    <a:pt x="4060" y="22758"/>
                  </a:moveTo>
                  <a:lnTo>
                    <a:pt x="4060" y="22858"/>
                  </a:lnTo>
                  <a:cubicBezTo>
                    <a:pt x="3960" y="22758"/>
                    <a:pt x="3960" y="22758"/>
                    <a:pt x="3860" y="22758"/>
                  </a:cubicBezTo>
                  <a:close/>
                  <a:moveTo>
                    <a:pt x="6567" y="23585"/>
                  </a:moveTo>
                  <a:lnTo>
                    <a:pt x="6567" y="23911"/>
                  </a:lnTo>
                  <a:cubicBezTo>
                    <a:pt x="6322" y="23829"/>
                    <a:pt x="5994" y="23747"/>
                    <a:pt x="5719" y="23652"/>
                  </a:cubicBezTo>
                  <a:lnTo>
                    <a:pt x="5719" y="23652"/>
                  </a:lnTo>
                  <a:cubicBezTo>
                    <a:pt x="5994" y="23585"/>
                    <a:pt x="6322" y="23585"/>
                    <a:pt x="6567" y="23585"/>
                  </a:cubicBezTo>
                  <a:close/>
                  <a:moveTo>
                    <a:pt x="6993" y="24111"/>
                  </a:moveTo>
                  <a:cubicBezTo>
                    <a:pt x="7093" y="24211"/>
                    <a:pt x="7294" y="24337"/>
                    <a:pt x="7419" y="24337"/>
                  </a:cubicBezTo>
                  <a:lnTo>
                    <a:pt x="6893" y="24337"/>
                  </a:lnTo>
                  <a:cubicBezTo>
                    <a:pt x="6893" y="24337"/>
                    <a:pt x="6993" y="24211"/>
                    <a:pt x="6993" y="24111"/>
                  </a:cubicBezTo>
                  <a:close/>
                  <a:moveTo>
                    <a:pt x="8446" y="24211"/>
                  </a:moveTo>
                  <a:cubicBezTo>
                    <a:pt x="8346" y="24211"/>
                    <a:pt x="8246" y="24337"/>
                    <a:pt x="8146" y="24337"/>
                  </a:cubicBezTo>
                  <a:lnTo>
                    <a:pt x="8146" y="24211"/>
                  </a:lnTo>
                  <a:close/>
                  <a:moveTo>
                    <a:pt x="7820" y="24337"/>
                  </a:moveTo>
                  <a:lnTo>
                    <a:pt x="7820" y="24437"/>
                  </a:lnTo>
                  <a:cubicBezTo>
                    <a:pt x="7720" y="24437"/>
                    <a:pt x="7619" y="24337"/>
                    <a:pt x="7519" y="24337"/>
                  </a:cubicBezTo>
                  <a:close/>
                  <a:moveTo>
                    <a:pt x="18898" y="24963"/>
                  </a:moveTo>
                  <a:lnTo>
                    <a:pt x="18898" y="25063"/>
                  </a:lnTo>
                  <a:lnTo>
                    <a:pt x="18797" y="25063"/>
                  </a:lnTo>
                  <a:lnTo>
                    <a:pt x="18898" y="24963"/>
                  </a:lnTo>
                  <a:close/>
                  <a:moveTo>
                    <a:pt x="11053" y="1"/>
                  </a:moveTo>
                  <a:cubicBezTo>
                    <a:pt x="9599" y="402"/>
                    <a:pt x="8045" y="627"/>
                    <a:pt x="6567" y="1454"/>
                  </a:cubicBezTo>
                  <a:cubicBezTo>
                    <a:pt x="5013" y="2507"/>
                    <a:pt x="3760" y="3860"/>
                    <a:pt x="2807" y="5414"/>
                  </a:cubicBezTo>
                  <a:cubicBezTo>
                    <a:pt x="2507" y="5740"/>
                    <a:pt x="2406" y="6166"/>
                    <a:pt x="2080" y="6467"/>
                  </a:cubicBezTo>
                  <a:cubicBezTo>
                    <a:pt x="401" y="8447"/>
                    <a:pt x="0" y="10753"/>
                    <a:pt x="201" y="13159"/>
                  </a:cubicBezTo>
                  <a:cubicBezTo>
                    <a:pt x="201" y="14311"/>
                    <a:pt x="301" y="15439"/>
                    <a:pt x="301" y="16492"/>
                  </a:cubicBezTo>
                  <a:cubicBezTo>
                    <a:pt x="401" y="16492"/>
                    <a:pt x="627" y="16392"/>
                    <a:pt x="727" y="16291"/>
                  </a:cubicBezTo>
                  <a:cubicBezTo>
                    <a:pt x="1028" y="17219"/>
                    <a:pt x="928" y="18372"/>
                    <a:pt x="1780" y="19324"/>
                  </a:cubicBezTo>
                  <a:cubicBezTo>
                    <a:pt x="1554" y="19199"/>
                    <a:pt x="1253" y="19199"/>
                    <a:pt x="1028" y="19098"/>
                  </a:cubicBezTo>
                  <a:cubicBezTo>
                    <a:pt x="1028" y="19199"/>
                    <a:pt x="928" y="19199"/>
                    <a:pt x="928" y="19324"/>
                  </a:cubicBezTo>
                  <a:cubicBezTo>
                    <a:pt x="1980" y="20251"/>
                    <a:pt x="3033" y="21304"/>
                    <a:pt x="4060" y="22231"/>
                  </a:cubicBezTo>
                  <a:cubicBezTo>
                    <a:pt x="3915" y="22278"/>
                    <a:pt x="3779" y="22298"/>
                    <a:pt x="3652" y="22298"/>
                  </a:cubicBezTo>
                  <a:cubicBezTo>
                    <a:pt x="2882" y="22298"/>
                    <a:pt x="2418" y="21548"/>
                    <a:pt x="1880" y="21204"/>
                  </a:cubicBezTo>
                  <a:lnTo>
                    <a:pt x="1880" y="21204"/>
                  </a:lnTo>
                  <a:cubicBezTo>
                    <a:pt x="1980" y="21605"/>
                    <a:pt x="1980" y="21931"/>
                    <a:pt x="1980" y="22332"/>
                  </a:cubicBezTo>
                  <a:lnTo>
                    <a:pt x="1980" y="22231"/>
                  </a:lnTo>
                  <a:cubicBezTo>
                    <a:pt x="2080" y="22557"/>
                    <a:pt x="2181" y="22758"/>
                    <a:pt x="2181" y="23184"/>
                  </a:cubicBezTo>
                  <a:lnTo>
                    <a:pt x="2807" y="23184"/>
                  </a:lnTo>
                  <a:cubicBezTo>
                    <a:pt x="3033" y="23184"/>
                    <a:pt x="3334" y="23184"/>
                    <a:pt x="3534" y="23284"/>
                  </a:cubicBezTo>
                  <a:cubicBezTo>
                    <a:pt x="4060" y="23710"/>
                    <a:pt x="4787" y="23810"/>
                    <a:pt x="5414" y="24111"/>
                  </a:cubicBezTo>
                  <a:cubicBezTo>
                    <a:pt x="6366" y="24437"/>
                    <a:pt x="7193" y="24838"/>
                    <a:pt x="8246" y="24838"/>
                  </a:cubicBezTo>
                  <a:cubicBezTo>
                    <a:pt x="9925" y="24838"/>
                    <a:pt x="11479" y="24963"/>
                    <a:pt x="13058" y="24963"/>
                  </a:cubicBezTo>
                  <a:cubicBezTo>
                    <a:pt x="13685" y="24963"/>
                    <a:pt x="14311" y="24738"/>
                    <a:pt x="14938" y="24637"/>
                  </a:cubicBezTo>
                  <a:cubicBezTo>
                    <a:pt x="16592" y="24337"/>
                    <a:pt x="18171" y="24111"/>
                    <a:pt x="19825" y="23810"/>
                  </a:cubicBezTo>
                  <a:lnTo>
                    <a:pt x="19825" y="23710"/>
                  </a:lnTo>
                  <a:cubicBezTo>
                    <a:pt x="20050" y="23810"/>
                    <a:pt x="20251" y="23810"/>
                    <a:pt x="20451" y="23911"/>
                  </a:cubicBezTo>
                  <a:lnTo>
                    <a:pt x="20451" y="23810"/>
                  </a:lnTo>
                  <a:cubicBezTo>
                    <a:pt x="20878" y="23710"/>
                    <a:pt x="21304" y="23710"/>
                    <a:pt x="21705" y="23585"/>
                  </a:cubicBezTo>
                  <a:lnTo>
                    <a:pt x="21705" y="23585"/>
                  </a:lnTo>
                  <a:cubicBezTo>
                    <a:pt x="20978" y="24011"/>
                    <a:pt x="20251" y="24537"/>
                    <a:pt x="19424" y="24963"/>
                  </a:cubicBezTo>
                  <a:lnTo>
                    <a:pt x="19424" y="24537"/>
                  </a:lnTo>
                  <a:cubicBezTo>
                    <a:pt x="18472" y="24838"/>
                    <a:pt x="17644" y="25264"/>
                    <a:pt x="16817" y="25464"/>
                  </a:cubicBezTo>
                  <a:cubicBezTo>
                    <a:pt x="15439" y="25790"/>
                    <a:pt x="13985" y="25991"/>
                    <a:pt x="12532" y="26317"/>
                  </a:cubicBezTo>
                  <a:cubicBezTo>
                    <a:pt x="11805" y="26417"/>
                    <a:pt x="11178" y="26617"/>
                    <a:pt x="10426" y="26718"/>
                  </a:cubicBezTo>
                  <a:lnTo>
                    <a:pt x="10426" y="27043"/>
                  </a:lnTo>
                  <a:cubicBezTo>
                    <a:pt x="11905" y="26843"/>
                    <a:pt x="13258" y="26718"/>
                    <a:pt x="14612" y="26517"/>
                  </a:cubicBezTo>
                  <a:cubicBezTo>
                    <a:pt x="16066" y="26216"/>
                    <a:pt x="17444" y="25590"/>
                    <a:pt x="18898" y="25464"/>
                  </a:cubicBezTo>
                  <a:lnTo>
                    <a:pt x="19098" y="25464"/>
                  </a:lnTo>
                  <a:cubicBezTo>
                    <a:pt x="18898" y="25690"/>
                    <a:pt x="18697" y="25790"/>
                    <a:pt x="18472" y="25890"/>
                  </a:cubicBezTo>
                  <a:cubicBezTo>
                    <a:pt x="18797" y="25890"/>
                    <a:pt x="19098" y="25890"/>
                    <a:pt x="19424" y="25790"/>
                  </a:cubicBezTo>
                  <a:cubicBezTo>
                    <a:pt x="19950" y="25690"/>
                    <a:pt x="20351" y="25364"/>
                    <a:pt x="20878" y="25364"/>
                  </a:cubicBezTo>
                  <a:cubicBezTo>
                    <a:pt x="22030" y="25164"/>
                    <a:pt x="22858" y="24437"/>
                    <a:pt x="23710" y="23710"/>
                  </a:cubicBezTo>
                  <a:cubicBezTo>
                    <a:pt x="23810" y="23585"/>
                    <a:pt x="23810" y="23484"/>
                    <a:pt x="23910" y="23384"/>
                  </a:cubicBezTo>
                  <a:cubicBezTo>
                    <a:pt x="23910" y="23284"/>
                    <a:pt x="24010" y="23184"/>
                    <a:pt x="24010" y="22958"/>
                  </a:cubicBezTo>
                  <a:lnTo>
                    <a:pt x="24010" y="22958"/>
                  </a:lnTo>
                  <a:cubicBezTo>
                    <a:pt x="23183" y="23384"/>
                    <a:pt x="22457" y="23810"/>
                    <a:pt x="21705" y="24211"/>
                  </a:cubicBezTo>
                  <a:cubicBezTo>
                    <a:pt x="22131" y="23585"/>
                    <a:pt x="22557" y="23083"/>
                    <a:pt x="22958" y="22557"/>
                  </a:cubicBezTo>
                  <a:cubicBezTo>
                    <a:pt x="22958" y="22457"/>
                    <a:pt x="22858" y="22457"/>
                    <a:pt x="22858" y="22332"/>
                  </a:cubicBezTo>
                  <a:cubicBezTo>
                    <a:pt x="24436" y="21830"/>
                    <a:pt x="25890" y="21078"/>
                    <a:pt x="26943" y="19625"/>
                  </a:cubicBezTo>
                  <a:cubicBezTo>
                    <a:pt x="27043" y="19725"/>
                    <a:pt x="27143" y="19725"/>
                    <a:pt x="27344" y="19825"/>
                  </a:cubicBezTo>
                  <a:cubicBezTo>
                    <a:pt x="27970" y="18998"/>
                    <a:pt x="28923" y="18271"/>
                    <a:pt x="28822" y="16918"/>
                  </a:cubicBezTo>
                  <a:lnTo>
                    <a:pt x="28822" y="16918"/>
                  </a:lnTo>
                  <a:cubicBezTo>
                    <a:pt x="28497" y="17444"/>
                    <a:pt x="28196" y="17845"/>
                    <a:pt x="27770" y="18472"/>
                  </a:cubicBezTo>
                  <a:lnTo>
                    <a:pt x="27770" y="17845"/>
                  </a:lnTo>
                  <a:cubicBezTo>
                    <a:pt x="27670" y="17745"/>
                    <a:pt x="27569" y="17745"/>
                    <a:pt x="27344" y="17745"/>
                  </a:cubicBezTo>
                  <a:cubicBezTo>
                    <a:pt x="27654" y="17340"/>
                    <a:pt x="27850" y="17139"/>
                    <a:pt x="28063" y="16861"/>
                  </a:cubicBezTo>
                  <a:lnTo>
                    <a:pt x="28063" y="16861"/>
                  </a:lnTo>
                  <a:cubicBezTo>
                    <a:pt x="28074" y="16879"/>
                    <a:pt x="28085" y="16898"/>
                    <a:pt x="28096" y="16918"/>
                  </a:cubicBezTo>
                  <a:lnTo>
                    <a:pt x="28096" y="16818"/>
                  </a:lnTo>
                  <a:cubicBezTo>
                    <a:pt x="28085" y="16832"/>
                    <a:pt x="28074" y="16847"/>
                    <a:pt x="28063" y="16861"/>
                  </a:cubicBezTo>
                  <a:lnTo>
                    <a:pt x="28063" y="16861"/>
                  </a:lnTo>
                  <a:cubicBezTo>
                    <a:pt x="27953" y="16675"/>
                    <a:pt x="27870" y="16583"/>
                    <a:pt x="27870" y="16492"/>
                  </a:cubicBezTo>
                  <a:cubicBezTo>
                    <a:pt x="27970" y="16191"/>
                    <a:pt x="28096" y="15865"/>
                    <a:pt x="28196" y="15565"/>
                  </a:cubicBezTo>
                  <a:lnTo>
                    <a:pt x="28196" y="14612"/>
                  </a:lnTo>
                  <a:cubicBezTo>
                    <a:pt x="28296" y="14612"/>
                    <a:pt x="28396" y="14712"/>
                    <a:pt x="28497" y="14712"/>
                  </a:cubicBezTo>
                  <a:cubicBezTo>
                    <a:pt x="28396" y="15038"/>
                    <a:pt x="28296" y="15339"/>
                    <a:pt x="28196" y="15565"/>
                  </a:cubicBezTo>
                  <a:cubicBezTo>
                    <a:pt x="28196" y="15865"/>
                    <a:pt x="28296" y="16066"/>
                    <a:pt x="28296" y="16392"/>
                  </a:cubicBezTo>
                  <a:lnTo>
                    <a:pt x="28497" y="16392"/>
                  </a:lnTo>
                  <a:cubicBezTo>
                    <a:pt x="28597" y="15865"/>
                    <a:pt x="28822" y="15339"/>
                    <a:pt x="28923" y="14938"/>
                  </a:cubicBezTo>
                  <a:cubicBezTo>
                    <a:pt x="28822" y="14938"/>
                    <a:pt x="28822" y="14813"/>
                    <a:pt x="28822" y="14813"/>
                  </a:cubicBezTo>
                  <a:cubicBezTo>
                    <a:pt x="29023" y="14512"/>
                    <a:pt x="29349" y="14186"/>
                    <a:pt x="29650" y="13785"/>
                  </a:cubicBezTo>
                  <a:cubicBezTo>
                    <a:pt x="29449" y="13359"/>
                    <a:pt x="29349" y="12833"/>
                    <a:pt x="29223" y="12432"/>
                  </a:cubicBezTo>
                  <a:lnTo>
                    <a:pt x="28923" y="12432"/>
                  </a:lnTo>
                  <a:cubicBezTo>
                    <a:pt x="29023" y="12733"/>
                    <a:pt x="29023" y="12933"/>
                    <a:pt x="29123" y="13259"/>
                  </a:cubicBezTo>
                  <a:cubicBezTo>
                    <a:pt x="29123" y="13560"/>
                    <a:pt x="29023" y="13785"/>
                    <a:pt x="28597" y="13785"/>
                  </a:cubicBezTo>
                  <a:cubicBezTo>
                    <a:pt x="28722" y="12933"/>
                    <a:pt x="28722" y="12206"/>
                    <a:pt x="28822" y="11479"/>
                  </a:cubicBezTo>
                  <a:lnTo>
                    <a:pt x="29023" y="11479"/>
                  </a:lnTo>
                  <a:cubicBezTo>
                    <a:pt x="29223" y="11680"/>
                    <a:pt x="29349" y="11905"/>
                    <a:pt x="29549" y="12106"/>
                  </a:cubicBezTo>
                  <a:cubicBezTo>
                    <a:pt x="29650" y="12206"/>
                    <a:pt x="29850" y="12432"/>
                    <a:pt x="30076" y="12532"/>
                  </a:cubicBezTo>
                  <a:cubicBezTo>
                    <a:pt x="29850" y="11905"/>
                    <a:pt x="29750" y="11379"/>
                    <a:pt x="29650" y="10953"/>
                  </a:cubicBezTo>
                  <a:cubicBezTo>
                    <a:pt x="29223" y="9800"/>
                    <a:pt x="28096" y="8973"/>
                    <a:pt x="28096" y="7519"/>
                  </a:cubicBezTo>
                  <a:lnTo>
                    <a:pt x="28096" y="7519"/>
                  </a:lnTo>
                  <a:cubicBezTo>
                    <a:pt x="28296" y="7720"/>
                    <a:pt x="28497" y="7820"/>
                    <a:pt x="28923" y="8046"/>
                  </a:cubicBezTo>
                  <a:cubicBezTo>
                    <a:pt x="28822" y="7720"/>
                    <a:pt x="28722" y="7519"/>
                    <a:pt x="28597" y="7194"/>
                  </a:cubicBezTo>
                  <a:lnTo>
                    <a:pt x="29549" y="7194"/>
                  </a:lnTo>
                  <a:cubicBezTo>
                    <a:pt x="29349" y="7093"/>
                    <a:pt x="29223" y="6993"/>
                    <a:pt x="29123" y="6893"/>
                  </a:cubicBezTo>
                  <a:cubicBezTo>
                    <a:pt x="28597" y="6367"/>
                    <a:pt x="28096" y="5941"/>
                    <a:pt x="27469" y="5540"/>
                  </a:cubicBezTo>
                  <a:cubicBezTo>
                    <a:pt x="26617" y="4913"/>
                    <a:pt x="25990" y="3860"/>
                    <a:pt x="24837" y="3660"/>
                  </a:cubicBezTo>
                  <a:cubicBezTo>
                    <a:pt x="24436" y="3534"/>
                    <a:pt x="24010" y="3334"/>
                    <a:pt x="23584" y="3234"/>
                  </a:cubicBezTo>
                  <a:cubicBezTo>
                    <a:pt x="23710" y="3234"/>
                    <a:pt x="23710" y="3133"/>
                    <a:pt x="23810" y="3133"/>
                  </a:cubicBezTo>
                  <a:cubicBezTo>
                    <a:pt x="23584" y="2908"/>
                    <a:pt x="23384" y="2707"/>
                    <a:pt x="23284" y="2507"/>
                  </a:cubicBezTo>
                  <a:cubicBezTo>
                    <a:pt x="23484" y="2407"/>
                    <a:pt x="23710" y="2281"/>
                    <a:pt x="23910" y="2181"/>
                  </a:cubicBezTo>
                  <a:cubicBezTo>
                    <a:pt x="23584" y="1981"/>
                    <a:pt x="23384" y="1880"/>
                    <a:pt x="23183" y="1655"/>
                  </a:cubicBezTo>
                  <a:lnTo>
                    <a:pt x="23183" y="1555"/>
                  </a:lnTo>
                  <a:cubicBezTo>
                    <a:pt x="23584" y="1655"/>
                    <a:pt x="23910" y="1655"/>
                    <a:pt x="24336" y="1780"/>
                  </a:cubicBezTo>
                  <a:cubicBezTo>
                    <a:pt x="24010" y="1154"/>
                    <a:pt x="23384" y="928"/>
                    <a:pt x="22657" y="928"/>
                  </a:cubicBezTo>
                  <a:cubicBezTo>
                    <a:pt x="22231" y="201"/>
                    <a:pt x="21604" y="402"/>
                    <a:pt x="20878" y="301"/>
                  </a:cubicBezTo>
                  <a:lnTo>
                    <a:pt x="20878" y="301"/>
                  </a:lnTo>
                  <a:cubicBezTo>
                    <a:pt x="21203" y="1254"/>
                    <a:pt x="22331" y="727"/>
                    <a:pt x="22858" y="1454"/>
                  </a:cubicBezTo>
                  <a:cubicBezTo>
                    <a:pt x="22770" y="1541"/>
                    <a:pt x="22683" y="1723"/>
                    <a:pt x="22596" y="1901"/>
                  </a:cubicBezTo>
                  <a:lnTo>
                    <a:pt x="22596" y="1901"/>
                  </a:lnTo>
                  <a:cubicBezTo>
                    <a:pt x="22584" y="1894"/>
                    <a:pt x="22570" y="1887"/>
                    <a:pt x="22557" y="1880"/>
                  </a:cubicBezTo>
                  <a:lnTo>
                    <a:pt x="22557" y="1981"/>
                  </a:lnTo>
                  <a:cubicBezTo>
                    <a:pt x="22570" y="1954"/>
                    <a:pt x="22583" y="1928"/>
                    <a:pt x="22596" y="1901"/>
                  </a:cubicBezTo>
                  <a:lnTo>
                    <a:pt x="22596" y="1901"/>
                  </a:lnTo>
                  <a:cubicBezTo>
                    <a:pt x="22771" y="1994"/>
                    <a:pt x="22864" y="2088"/>
                    <a:pt x="22958" y="2181"/>
                  </a:cubicBezTo>
                  <a:cubicBezTo>
                    <a:pt x="22958" y="2281"/>
                    <a:pt x="22858" y="2281"/>
                    <a:pt x="22858" y="2407"/>
                  </a:cubicBezTo>
                  <a:cubicBezTo>
                    <a:pt x="22757" y="2407"/>
                    <a:pt x="22757" y="2407"/>
                    <a:pt x="22657" y="2507"/>
                  </a:cubicBezTo>
                  <a:cubicBezTo>
                    <a:pt x="22030" y="2407"/>
                    <a:pt x="21404" y="2507"/>
                    <a:pt x="20777" y="2281"/>
                  </a:cubicBezTo>
                  <a:cubicBezTo>
                    <a:pt x="19098" y="1655"/>
                    <a:pt x="17319" y="1655"/>
                    <a:pt x="15664" y="1354"/>
                  </a:cubicBezTo>
                  <a:cubicBezTo>
                    <a:pt x="14938" y="1254"/>
                    <a:pt x="14186" y="1254"/>
                    <a:pt x="13258" y="1154"/>
                  </a:cubicBezTo>
                  <a:cubicBezTo>
                    <a:pt x="13559" y="928"/>
                    <a:pt x="13559" y="928"/>
                    <a:pt x="13685" y="928"/>
                  </a:cubicBezTo>
                  <a:cubicBezTo>
                    <a:pt x="13359" y="828"/>
                    <a:pt x="13158" y="828"/>
                    <a:pt x="12832" y="828"/>
                  </a:cubicBezTo>
                  <a:cubicBezTo>
                    <a:pt x="11905" y="928"/>
                    <a:pt x="10852" y="1028"/>
                    <a:pt x="9925" y="1154"/>
                  </a:cubicBezTo>
                  <a:cubicBezTo>
                    <a:pt x="9599" y="1154"/>
                    <a:pt x="9299" y="1028"/>
                    <a:pt x="8973" y="1028"/>
                  </a:cubicBezTo>
                  <a:lnTo>
                    <a:pt x="8973" y="828"/>
                  </a:lnTo>
                  <a:cubicBezTo>
                    <a:pt x="9800" y="627"/>
                    <a:pt x="10652" y="301"/>
                    <a:pt x="11479" y="101"/>
                  </a:cubicBezTo>
                  <a:cubicBezTo>
                    <a:pt x="11379" y="101"/>
                    <a:pt x="11178" y="1"/>
                    <a:pt x="11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4986101" y="3855419"/>
              <a:ext cx="827100" cy="65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38"/>
          <p:cNvGrpSpPr/>
          <p:nvPr/>
        </p:nvGrpSpPr>
        <p:grpSpPr>
          <a:xfrm>
            <a:off x="3213194" y="3683215"/>
            <a:ext cx="947168" cy="970136"/>
            <a:chOff x="3213194" y="3683215"/>
            <a:chExt cx="947168" cy="970136"/>
          </a:xfrm>
        </p:grpSpPr>
        <p:sp>
          <p:nvSpPr>
            <p:cNvPr id="1477" name="Google Shape;1477;p38"/>
            <p:cNvSpPr/>
            <p:nvPr/>
          </p:nvSpPr>
          <p:spPr>
            <a:xfrm rot="10800000">
              <a:off x="3213194" y="3683215"/>
              <a:ext cx="947168" cy="970136"/>
            </a:xfrm>
            <a:custGeom>
              <a:avLst/>
              <a:gdLst/>
              <a:ahLst/>
              <a:cxnLst/>
              <a:rect l="l" t="t" r="r" b="b"/>
              <a:pathLst>
                <a:path w="30076" h="27044" extrusionOk="0">
                  <a:moveTo>
                    <a:pt x="14473" y="6867"/>
                  </a:moveTo>
                  <a:cubicBezTo>
                    <a:pt x="14694" y="6867"/>
                    <a:pt x="14916" y="6875"/>
                    <a:pt x="15138" y="6893"/>
                  </a:cubicBezTo>
                  <a:cubicBezTo>
                    <a:pt x="16692" y="6993"/>
                    <a:pt x="18271" y="6893"/>
                    <a:pt x="19624" y="7720"/>
                  </a:cubicBezTo>
                  <a:lnTo>
                    <a:pt x="19624" y="8146"/>
                  </a:lnTo>
                  <a:cubicBezTo>
                    <a:pt x="20050" y="8246"/>
                    <a:pt x="20451" y="8447"/>
                    <a:pt x="20878" y="8672"/>
                  </a:cubicBezTo>
                  <a:lnTo>
                    <a:pt x="20878" y="8773"/>
                  </a:lnTo>
                  <a:lnTo>
                    <a:pt x="19098" y="8773"/>
                  </a:lnTo>
                  <a:lnTo>
                    <a:pt x="19098" y="8873"/>
                  </a:lnTo>
                  <a:cubicBezTo>
                    <a:pt x="19198" y="8973"/>
                    <a:pt x="19324" y="9073"/>
                    <a:pt x="19424" y="9174"/>
                  </a:cubicBezTo>
                  <a:cubicBezTo>
                    <a:pt x="17185" y="8965"/>
                    <a:pt x="14933" y="8649"/>
                    <a:pt x="12653" y="8649"/>
                  </a:cubicBezTo>
                  <a:cubicBezTo>
                    <a:pt x="11641" y="8649"/>
                    <a:pt x="10624" y="8711"/>
                    <a:pt x="9599" y="8873"/>
                  </a:cubicBezTo>
                  <a:cubicBezTo>
                    <a:pt x="10025" y="7920"/>
                    <a:pt x="10652" y="7519"/>
                    <a:pt x="11479" y="7294"/>
                  </a:cubicBezTo>
                  <a:cubicBezTo>
                    <a:pt x="12428" y="7046"/>
                    <a:pt x="13444" y="6867"/>
                    <a:pt x="14473" y="6867"/>
                  </a:cubicBezTo>
                  <a:close/>
                  <a:moveTo>
                    <a:pt x="13258" y="9499"/>
                  </a:moveTo>
                  <a:cubicBezTo>
                    <a:pt x="14712" y="9499"/>
                    <a:pt x="16066" y="9600"/>
                    <a:pt x="17544" y="9600"/>
                  </a:cubicBezTo>
                  <a:lnTo>
                    <a:pt x="17544" y="10226"/>
                  </a:lnTo>
                  <a:cubicBezTo>
                    <a:pt x="16366" y="10226"/>
                    <a:pt x="15188" y="10019"/>
                    <a:pt x="13985" y="10019"/>
                  </a:cubicBezTo>
                  <a:cubicBezTo>
                    <a:pt x="13268" y="10019"/>
                    <a:pt x="12544" y="10093"/>
                    <a:pt x="11805" y="10326"/>
                  </a:cubicBezTo>
                  <a:lnTo>
                    <a:pt x="13885" y="10326"/>
                  </a:lnTo>
                  <a:lnTo>
                    <a:pt x="13885" y="10552"/>
                  </a:lnTo>
                  <a:cubicBezTo>
                    <a:pt x="13058" y="10652"/>
                    <a:pt x="12106" y="10652"/>
                    <a:pt x="11178" y="10652"/>
                  </a:cubicBezTo>
                  <a:cubicBezTo>
                    <a:pt x="11178" y="10652"/>
                    <a:pt x="11053" y="10853"/>
                    <a:pt x="11053" y="11053"/>
                  </a:cubicBezTo>
                  <a:cubicBezTo>
                    <a:pt x="10752" y="10953"/>
                    <a:pt x="10552" y="10853"/>
                    <a:pt x="10226" y="10753"/>
                  </a:cubicBezTo>
                  <a:cubicBezTo>
                    <a:pt x="10126" y="10853"/>
                    <a:pt x="10126" y="10953"/>
                    <a:pt x="10025" y="11053"/>
                  </a:cubicBezTo>
                  <a:cubicBezTo>
                    <a:pt x="10025" y="11053"/>
                    <a:pt x="9925" y="11053"/>
                    <a:pt x="9925" y="10953"/>
                  </a:cubicBezTo>
                  <a:cubicBezTo>
                    <a:pt x="10025" y="10853"/>
                    <a:pt x="10126" y="10753"/>
                    <a:pt x="10226" y="10652"/>
                  </a:cubicBezTo>
                  <a:lnTo>
                    <a:pt x="10226" y="10753"/>
                  </a:lnTo>
                  <a:cubicBezTo>
                    <a:pt x="10953" y="9700"/>
                    <a:pt x="12106" y="9499"/>
                    <a:pt x="13258" y="9499"/>
                  </a:cubicBezTo>
                  <a:close/>
                  <a:moveTo>
                    <a:pt x="19950" y="11053"/>
                  </a:moveTo>
                  <a:lnTo>
                    <a:pt x="19950" y="11053"/>
                  </a:lnTo>
                  <a:cubicBezTo>
                    <a:pt x="20151" y="11179"/>
                    <a:pt x="20351" y="11279"/>
                    <a:pt x="20577" y="11279"/>
                  </a:cubicBezTo>
                  <a:cubicBezTo>
                    <a:pt x="20577" y="11379"/>
                    <a:pt x="20451" y="11479"/>
                    <a:pt x="20451" y="11580"/>
                  </a:cubicBezTo>
                  <a:cubicBezTo>
                    <a:pt x="20251" y="11379"/>
                    <a:pt x="20050" y="11179"/>
                    <a:pt x="19950" y="11053"/>
                  </a:cubicBezTo>
                  <a:close/>
                  <a:moveTo>
                    <a:pt x="8973" y="11279"/>
                  </a:moveTo>
                  <a:cubicBezTo>
                    <a:pt x="8872" y="11379"/>
                    <a:pt x="8872" y="11479"/>
                    <a:pt x="8872" y="11580"/>
                  </a:cubicBezTo>
                  <a:cubicBezTo>
                    <a:pt x="8973" y="11580"/>
                    <a:pt x="9073" y="11680"/>
                    <a:pt x="9173" y="11680"/>
                  </a:cubicBezTo>
                  <a:lnTo>
                    <a:pt x="9173" y="11805"/>
                  </a:lnTo>
                  <a:lnTo>
                    <a:pt x="8872" y="11805"/>
                  </a:lnTo>
                  <a:lnTo>
                    <a:pt x="8872" y="11580"/>
                  </a:lnTo>
                  <a:cubicBezTo>
                    <a:pt x="8872" y="11479"/>
                    <a:pt x="8872" y="11379"/>
                    <a:pt x="8772" y="11279"/>
                  </a:cubicBezTo>
                  <a:close/>
                  <a:moveTo>
                    <a:pt x="9599" y="11680"/>
                  </a:moveTo>
                  <a:cubicBezTo>
                    <a:pt x="9700" y="11680"/>
                    <a:pt x="9700" y="11680"/>
                    <a:pt x="10025" y="11805"/>
                  </a:cubicBezTo>
                  <a:lnTo>
                    <a:pt x="9599" y="11805"/>
                  </a:lnTo>
                  <a:lnTo>
                    <a:pt x="9599" y="11680"/>
                  </a:lnTo>
                  <a:close/>
                  <a:moveTo>
                    <a:pt x="10652" y="11580"/>
                  </a:moveTo>
                  <a:lnTo>
                    <a:pt x="10652" y="11680"/>
                  </a:lnTo>
                  <a:cubicBezTo>
                    <a:pt x="10652" y="11805"/>
                    <a:pt x="10552" y="11805"/>
                    <a:pt x="10426" y="11805"/>
                  </a:cubicBezTo>
                  <a:lnTo>
                    <a:pt x="10426" y="11680"/>
                  </a:lnTo>
                  <a:cubicBezTo>
                    <a:pt x="10552" y="11680"/>
                    <a:pt x="10552" y="11680"/>
                    <a:pt x="10652" y="11580"/>
                  </a:cubicBezTo>
                  <a:close/>
                  <a:moveTo>
                    <a:pt x="3133" y="14612"/>
                  </a:moveTo>
                  <a:lnTo>
                    <a:pt x="3133" y="14813"/>
                  </a:lnTo>
                  <a:cubicBezTo>
                    <a:pt x="3133" y="14813"/>
                    <a:pt x="3033" y="14712"/>
                    <a:pt x="3033" y="14612"/>
                  </a:cubicBezTo>
                  <a:close/>
                  <a:moveTo>
                    <a:pt x="12732" y="15339"/>
                  </a:moveTo>
                  <a:cubicBezTo>
                    <a:pt x="12698" y="15377"/>
                    <a:pt x="12664" y="15414"/>
                    <a:pt x="12629" y="15451"/>
                  </a:cubicBezTo>
                  <a:lnTo>
                    <a:pt x="12629" y="15451"/>
                  </a:lnTo>
                  <a:cubicBezTo>
                    <a:pt x="12663" y="15449"/>
                    <a:pt x="12697" y="15445"/>
                    <a:pt x="12732" y="15439"/>
                  </a:cubicBezTo>
                  <a:lnTo>
                    <a:pt x="12732" y="15339"/>
                  </a:lnTo>
                  <a:close/>
                  <a:moveTo>
                    <a:pt x="3710" y="15301"/>
                  </a:moveTo>
                  <a:cubicBezTo>
                    <a:pt x="3760" y="15381"/>
                    <a:pt x="3760" y="15465"/>
                    <a:pt x="3760" y="15565"/>
                  </a:cubicBezTo>
                  <a:lnTo>
                    <a:pt x="3659" y="15565"/>
                  </a:lnTo>
                  <a:cubicBezTo>
                    <a:pt x="3659" y="15465"/>
                    <a:pt x="3659" y="15381"/>
                    <a:pt x="3710" y="15301"/>
                  </a:cubicBezTo>
                  <a:close/>
                  <a:moveTo>
                    <a:pt x="11601" y="13170"/>
                  </a:moveTo>
                  <a:cubicBezTo>
                    <a:pt x="11724" y="13170"/>
                    <a:pt x="11830" y="13192"/>
                    <a:pt x="11905" y="13259"/>
                  </a:cubicBezTo>
                  <a:cubicBezTo>
                    <a:pt x="12431" y="13685"/>
                    <a:pt x="13058" y="13459"/>
                    <a:pt x="13559" y="13785"/>
                  </a:cubicBezTo>
                  <a:cubicBezTo>
                    <a:pt x="13359" y="13885"/>
                    <a:pt x="13258" y="13885"/>
                    <a:pt x="12933" y="13986"/>
                  </a:cubicBezTo>
                  <a:cubicBezTo>
                    <a:pt x="14938" y="14712"/>
                    <a:pt x="17018" y="14712"/>
                    <a:pt x="18697" y="16191"/>
                  </a:cubicBezTo>
                  <a:cubicBezTo>
                    <a:pt x="17945" y="16918"/>
                    <a:pt x="17319" y="17444"/>
                    <a:pt x="16492" y="17745"/>
                  </a:cubicBezTo>
                  <a:cubicBezTo>
                    <a:pt x="16425" y="17779"/>
                    <a:pt x="16355" y="17790"/>
                    <a:pt x="16285" y="17790"/>
                  </a:cubicBezTo>
                  <a:cubicBezTo>
                    <a:pt x="16143" y="17790"/>
                    <a:pt x="15999" y="17745"/>
                    <a:pt x="15865" y="17745"/>
                  </a:cubicBezTo>
                  <a:lnTo>
                    <a:pt x="14512" y="17745"/>
                  </a:lnTo>
                  <a:cubicBezTo>
                    <a:pt x="14712" y="17645"/>
                    <a:pt x="14938" y="17545"/>
                    <a:pt x="15238" y="17319"/>
                  </a:cubicBezTo>
                  <a:cubicBezTo>
                    <a:pt x="14812" y="17219"/>
                    <a:pt x="14612" y="17219"/>
                    <a:pt x="14411" y="17219"/>
                  </a:cubicBezTo>
                  <a:cubicBezTo>
                    <a:pt x="14612" y="17018"/>
                    <a:pt x="14712" y="16818"/>
                    <a:pt x="14938" y="16592"/>
                  </a:cubicBezTo>
                  <a:cubicBezTo>
                    <a:pt x="14812" y="16592"/>
                    <a:pt x="14812" y="16492"/>
                    <a:pt x="14812" y="16492"/>
                  </a:cubicBezTo>
                  <a:cubicBezTo>
                    <a:pt x="14411" y="16592"/>
                    <a:pt x="14086" y="16592"/>
                    <a:pt x="13785" y="16692"/>
                  </a:cubicBezTo>
                  <a:cubicBezTo>
                    <a:pt x="13885" y="16592"/>
                    <a:pt x="13885" y="16592"/>
                    <a:pt x="13885" y="16492"/>
                  </a:cubicBezTo>
                  <a:cubicBezTo>
                    <a:pt x="13359" y="16291"/>
                    <a:pt x="12832" y="16066"/>
                    <a:pt x="12306" y="15865"/>
                  </a:cubicBezTo>
                  <a:cubicBezTo>
                    <a:pt x="12306" y="15966"/>
                    <a:pt x="12206" y="16066"/>
                    <a:pt x="12106" y="16291"/>
                  </a:cubicBezTo>
                  <a:lnTo>
                    <a:pt x="12106" y="15966"/>
                  </a:lnTo>
                  <a:cubicBezTo>
                    <a:pt x="12272" y="15799"/>
                    <a:pt x="12456" y="15632"/>
                    <a:pt x="12629" y="15451"/>
                  </a:cubicBezTo>
                  <a:lnTo>
                    <a:pt x="12629" y="15451"/>
                  </a:lnTo>
                  <a:cubicBezTo>
                    <a:pt x="12591" y="15454"/>
                    <a:pt x="12554" y="15456"/>
                    <a:pt x="12517" y="15456"/>
                  </a:cubicBezTo>
                  <a:cubicBezTo>
                    <a:pt x="11809" y="15456"/>
                    <a:pt x="11314" y="14918"/>
                    <a:pt x="10652" y="14712"/>
                  </a:cubicBezTo>
                  <a:cubicBezTo>
                    <a:pt x="10852" y="14512"/>
                    <a:pt x="10953" y="14311"/>
                    <a:pt x="11053" y="13986"/>
                  </a:cubicBezTo>
                  <a:cubicBezTo>
                    <a:pt x="10953" y="13785"/>
                    <a:pt x="10852" y="13560"/>
                    <a:pt x="10752" y="13259"/>
                  </a:cubicBezTo>
                  <a:cubicBezTo>
                    <a:pt x="11036" y="13259"/>
                    <a:pt x="11354" y="13170"/>
                    <a:pt x="11601" y="13170"/>
                  </a:cubicBezTo>
                  <a:close/>
                  <a:moveTo>
                    <a:pt x="4486" y="13459"/>
                  </a:moveTo>
                  <a:cubicBezTo>
                    <a:pt x="4587" y="13785"/>
                    <a:pt x="4787" y="14086"/>
                    <a:pt x="4787" y="14512"/>
                  </a:cubicBezTo>
                  <a:cubicBezTo>
                    <a:pt x="4787" y="15665"/>
                    <a:pt x="5213" y="16692"/>
                    <a:pt x="6266" y="17319"/>
                  </a:cubicBezTo>
                  <a:cubicBezTo>
                    <a:pt x="6466" y="17545"/>
                    <a:pt x="6466" y="17545"/>
                    <a:pt x="6266" y="17845"/>
                  </a:cubicBezTo>
                  <a:cubicBezTo>
                    <a:pt x="6040" y="17745"/>
                    <a:pt x="5639" y="17745"/>
                    <a:pt x="5539" y="17545"/>
                  </a:cubicBezTo>
                  <a:cubicBezTo>
                    <a:pt x="5013" y="16918"/>
                    <a:pt x="4486" y="16066"/>
                    <a:pt x="4161" y="15565"/>
                  </a:cubicBezTo>
                  <a:lnTo>
                    <a:pt x="4161" y="13459"/>
                  </a:lnTo>
                  <a:close/>
                  <a:moveTo>
                    <a:pt x="12632" y="17845"/>
                  </a:moveTo>
                  <a:lnTo>
                    <a:pt x="12632" y="17946"/>
                  </a:lnTo>
                  <a:cubicBezTo>
                    <a:pt x="12532" y="17946"/>
                    <a:pt x="12532" y="18071"/>
                    <a:pt x="12431" y="18071"/>
                  </a:cubicBezTo>
                  <a:cubicBezTo>
                    <a:pt x="12431" y="17946"/>
                    <a:pt x="12431" y="17946"/>
                    <a:pt x="12306" y="17946"/>
                  </a:cubicBezTo>
                  <a:cubicBezTo>
                    <a:pt x="12431" y="17946"/>
                    <a:pt x="12532" y="17845"/>
                    <a:pt x="12632" y="17845"/>
                  </a:cubicBezTo>
                  <a:close/>
                  <a:moveTo>
                    <a:pt x="27344" y="14712"/>
                  </a:moveTo>
                  <a:lnTo>
                    <a:pt x="27344" y="14712"/>
                  </a:lnTo>
                  <a:cubicBezTo>
                    <a:pt x="27244" y="15239"/>
                    <a:pt x="27143" y="15765"/>
                    <a:pt x="27143" y="16191"/>
                  </a:cubicBezTo>
                  <a:cubicBezTo>
                    <a:pt x="26717" y="16692"/>
                    <a:pt x="26416" y="17119"/>
                    <a:pt x="25990" y="17545"/>
                  </a:cubicBezTo>
                  <a:cubicBezTo>
                    <a:pt x="25990" y="17545"/>
                    <a:pt x="25890" y="17545"/>
                    <a:pt x="25790" y="17444"/>
                  </a:cubicBezTo>
                  <a:cubicBezTo>
                    <a:pt x="25464" y="17845"/>
                    <a:pt x="25163" y="18171"/>
                    <a:pt x="24737" y="18472"/>
                  </a:cubicBezTo>
                  <a:lnTo>
                    <a:pt x="24637" y="18472"/>
                  </a:lnTo>
                  <a:cubicBezTo>
                    <a:pt x="25063" y="16918"/>
                    <a:pt x="26416" y="16066"/>
                    <a:pt x="27344" y="14712"/>
                  </a:cubicBezTo>
                  <a:close/>
                  <a:moveTo>
                    <a:pt x="3534" y="16392"/>
                  </a:moveTo>
                  <a:cubicBezTo>
                    <a:pt x="3960" y="16692"/>
                    <a:pt x="4286" y="16918"/>
                    <a:pt x="4587" y="17119"/>
                  </a:cubicBezTo>
                  <a:cubicBezTo>
                    <a:pt x="5013" y="17745"/>
                    <a:pt x="5314" y="18472"/>
                    <a:pt x="5740" y="19098"/>
                  </a:cubicBezTo>
                  <a:cubicBezTo>
                    <a:pt x="5639" y="19324"/>
                    <a:pt x="5639" y="19424"/>
                    <a:pt x="5539" y="19625"/>
                  </a:cubicBezTo>
                  <a:cubicBezTo>
                    <a:pt x="5013" y="19324"/>
                    <a:pt x="4286" y="19199"/>
                    <a:pt x="4161" y="18271"/>
                  </a:cubicBezTo>
                  <a:lnTo>
                    <a:pt x="4161" y="18271"/>
                  </a:lnTo>
                  <a:cubicBezTo>
                    <a:pt x="4386" y="18372"/>
                    <a:pt x="4486" y="18372"/>
                    <a:pt x="4787" y="18472"/>
                  </a:cubicBezTo>
                  <a:cubicBezTo>
                    <a:pt x="4486" y="17645"/>
                    <a:pt x="3534" y="17319"/>
                    <a:pt x="3534" y="16392"/>
                  </a:cubicBezTo>
                  <a:close/>
                  <a:moveTo>
                    <a:pt x="5940" y="19199"/>
                  </a:moveTo>
                  <a:lnTo>
                    <a:pt x="5940" y="19199"/>
                  </a:lnTo>
                  <a:cubicBezTo>
                    <a:pt x="6166" y="19324"/>
                    <a:pt x="6466" y="19324"/>
                    <a:pt x="6166" y="19625"/>
                  </a:cubicBezTo>
                  <a:cubicBezTo>
                    <a:pt x="6166" y="19525"/>
                    <a:pt x="6040" y="19324"/>
                    <a:pt x="5940" y="19199"/>
                  </a:cubicBezTo>
                  <a:close/>
                  <a:moveTo>
                    <a:pt x="2281" y="20151"/>
                  </a:moveTo>
                  <a:cubicBezTo>
                    <a:pt x="2281" y="20151"/>
                    <a:pt x="2406" y="20251"/>
                    <a:pt x="2406" y="20352"/>
                  </a:cubicBezTo>
                  <a:cubicBezTo>
                    <a:pt x="2281" y="20352"/>
                    <a:pt x="2181" y="20251"/>
                    <a:pt x="2181" y="20151"/>
                  </a:cubicBezTo>
                  <a:close/>
                  <a:moveTo>
                    <a:pt x="4060" y="22758"/>
                  </a:moveTo>
                  <a:lnTo>
                    <a:pt x="4060" y="22858"/>
                  </a:lnTo>
                  <a:cubicBezTo>
                    <a:pt x="3960" y="22758"/>
                    <a:pt x="3960" y="22758"/>
                    <a:pt x="3860" y="22758"/>
                  </a:cubicBezTo>
                  <a:close/>
                  <a:moveTo>
                    <a:pt x="6567" y="23585"/>
                  </a:moveTo>
                  <a:lnTo>
                    <a:pt x="6567" y="23911"/>
                  </a:lnTo>
                  <a:cubicBezTo>
                    <a:pt x="6322" y="23829"/>
                    <a:pt x="5994" y="23747"/>
                    <a:pt x="5719" y="23652"/>
                  </a:cubicBezTo>
                  <a:lnTo>
                    <a:pt x="5719" y="23652"/>
                  </a:lnTo>
                  <a:cubicBezTo>
                    <a:pt x="5994" y="23585"/>
                    <a:pt x="6322" y="23585"/>
                    <a:pt x="6567" y="23585"/>
                  </a:cubicBezTo>
                  <a:close/>
                  <a:moveTo>
                    <a:pt x="6993" y="24111"/>
                  </a:moveTo>
                  <a:cubicBezTo>
                    <a:pt x="7093" y="24211"/>
                    <a:pt x="7294" y="24337"/>
                    <a:pt x="7419" y="24337"/>
                  </a:cubicBezTo>
                  <a:lnTo>
                    <a:pt x="6893" y="24337"/>
                  </a:lnTo>
                  <a:cubicBezTo>
                    <a:pt x="6893" y="24337"/>
                    <a:pt x="6993" y="24211"/>
                    <a:pt x="6993" y="24111"/>
                  </a:cubicBezTo>
                  <a:close/>
                  <a:moveTo>
                    <a:pt x="8446" y="24211"/>
                  </a:moveTo>
                  <a:cubicBezTo>
                    <a:pt x="8346" y="24211"/>
                    <a:pt x="8246" y="24337"/>
                    <a:pt x="8146" y="24337"/>
                  </a:cubicBezTo>
                  <a:lnTo>
                    <a:pt x="8146" y="24211"/>
                  </a:lnTo>
                  <a:close/>
                  <a:moveTo>
                    <a:pt x="7820" y="24337"/>
                  </a:moveTo>
                  <a:lnTo>
                    <a:pt x="7820" y="24437"/>
                  </a:lnTo>
                  <a:cubicBezTo>
                    <a:pt x="7720" y="24437"/>
                    <a:pt x="7619" y="24337"/>
                    <a:pt x="7519" y="24337"/>
                  </a:cubicBezTo>
                  <a:close/>
                  <a:moveTo>
                    <a:pt x="18898" y="24963"/>
                  </a:moveTo>
                  <a:lnTo>
                    <a:pt x="18898" y="25063"/>
                  </a:lnTo>
                  <a:lnTo>
                    <a:pt x="18797" y="25063"/>
                  </a:lnTo>
                  <a:lnTo>
                    <a:pt x="18898" y="24963"/>
                  </a:lnTo>
                  <a:close/>
                  <a:moveTo>
                    <a:pt x="11053" y="1"/>
                  </a:moveTo>
                  <a:cubicBezTo>
                    <a:pt x="9599" y="402"/>
                    <a:pt x="8045" y="627"/>
                    <a:pt x="6567" y="1454"/>
                  </a:cubicBezTo>
                  <a:cubicBezTo>
                    <a:pt x="5013" y="2507"/>
                    <a:pt x="3760" y="3860"/>
                    <a:pt x="2807" y="5414"/>
                  </a:cubicBezTo>
                  <a:cubicBezTo>
                    <a:pt x="2507" y="5740"/>
                    <a:pt x="2406" y="6166"/>
                    <a:pt x="2080" y="6467"/>
                  </a:cubicBezTo>
                  <a:cubicBezTo>
                    <a:pt x="401" y="8447"/>
                    <a:pt x="0" y="10753"/>
                    <a:pt x="201" y="13159"/>
                  </a:cubicBezTo>
                  <a:cubicBezTo>
                    <a:pt x="201" y="14311"/>
                    <a:pt x="301" y="15439"/>
                    <a:pt x="301" y="16492"/>
                  </a:cubicBezTo>
                  <a:cubicBezTo>
                    <a:pt x="401" y="16492"/>
                    <a:pt x="627" y="16392"/>
                    <a:pt x="727" y="16291"/>
                  </a:cubicBezTo>
                  <a:cubicBezTo>
                    <a:pt x="1028" y="17219"/>
                    <a:pt x="928" y="18372"/>
                    <a:pt x="1780" y="19324"/>
                  </a:cubicBezTo>
                  <a:cubicBezTo>
                    <a:pt x="1554" y="19199"/>
                    <a:pt x="1253" y="19199"/>
                    <a:pt x="1028" y="19098"/>
                  </a:cubicBezTo>
                  <a:cubicBezTo>
                    <a:pt x="1028" y="19199"/>
                    <a:pt x="928" y="19199"/>
                    <a:pt x="928" y="19324"/>
                  </a:cubicBezTo>
                  <a:cubicBezTo>
                    <a:pt x="1980" y="20251"/>
                    <a:pt x="3033" y="21304"/>
                    <a:pt x="4060" y="22231"/>
                  </a:cubicBezTo>
                  <a:cubicBezTo>
                    <a:pt x="3915" y="22278"/>
                    <a:pt x="3779" y="22298"/>
                    <a:pt x="3652" y="22298"/>
                  </a:cubicBezTo>
                  <a:cubicBezTo>
                    <a:pt x="2882" y="22298"/>
                    <a:pt x="2418" y="21548"/>
                    <a:pt x="1880" y="21204"/>
                  </a:cubicBezTo>
                  <a:lnTo>
                    <a:pt x="1880" y="21204"/>
                  </a:lnTo>
                  <a:cubicBezTo>
                    <a:pt x="1980" y="21605"/>
                    <a:pt x="1980" y="21931"/>
                    <a:pt x="1980" y="22332"/>
                  </a:cubicBezTo>
                  <a:lnTo>
                    <a:pt x="1980" y="22231"/>
                  </a:lnTo>
                  <a:cubicBezTo>
                    <a:pt x="2080" y="22557"/>
                    <a:pt x="2181" y="22758"/>
                    <a:pt x="2181" y="23184"/>
                  </a:cubicBezTo>
                  <a:lnTo>
                    <a:pt x="2807" y="23184"/>
                  </a:lnTo>
                  <a:cubicBezTo>
                    <a:pt x="3033" y="23184"/>
                    <a:pt x="3334" y="23184"/>
                    <a:pt x="3534" y="23284"/>
                  </a:cubicBezTo>
                  <a:cubicBezTo>
                    <a:pt x="4060" y="23710"/>
                    <a:pt x="4787" y="23810"/>
                    <a:pt x="5414" y="24111"/>
                  </a:cubicBezTo>
                  <a:cubicBezTo>
                    <a:pt x="6366" y="24437"/>
                    <a:pt x="7193" y="24838"/>
                    <a:pt x="8246" y="24838"/>
                  </a:cubicBezTo>
                  <a:cubicBezTo>
                    <a:pt x="9925" y="24838"/>
                    <a:pt x="11479" y="24963"/>
                    <a:pt x="13058" y="24963"/>
                  </a:cubicBezTo>
                  <a:cubicBezTo>
                    <a:pt x="13685" y="24963"/>
                    <a:pt x="14311" y="24738"/>
                    <a:pt x="14938" y="24637"/>
                  </a:cubicBezTo>
                  <a:cubicBezTo>
                    <a:pt x="16592" y="24337"/>
                    <a:pt x="18171" y="24111"/>
                    <a:pt x="19825" y="23810"/>
                  </a:cubicBezTo>
                  <a:lnTo>
                    <a:pt x="19825" y="23710"/>
                  </a:lnTo>
                  <a:cubicBezTo>
                    <a:pt x="20050" y="23810"/>
                    <a:pt x="20251" y="23810"/>
                    <a:pt x="20451" y="23911"/>
                  </a:cubicBezTo>
                  <a:lnTo>
                    <a:pt x="20451" y="23810"/>
                  </a:lnTo>
                  <a:cubicBezTo>
                    <a:pt x="20878" y="23710"/>
                    <a:pt x="21304" y="23710"/>
                    <a:pt x="21705" y="23585"/>
                  </a:cubicBezTo>
                  <a:lnTo>
                    <a:pt x="21705" y="23585"/>
                  </a:lnTo>
                  <a:cubicBezTo>
                    <a:pt x="20978" y="24011"/>
                    <a:pt x="20251" y="24537"/>
                    <a:pt x="19424" y="24963"/>
                  </a:cubicBezTo>
                  <a:lnTo>
                    <a:pt x="19424" y="24537"/>
                  </a:lnTo>
                  <a:cubicBezTo>
                    <a:pt x="18472" y="24838"/>
                    <a:pt x="17644" y="25264"/>
                    <a:pt x="16817" y="25464"/>
                  </a:cubicBezTo>
                  <a:cubicBezTo>
                    <a:pt x="15439" y="25790"/>
                    <a:pt x="13985" y="25991"/>
                    <a:pt x="12532" y="26317"/>
                  </a:cubicBezTo>
                  <a:cubicBezTo>
                    <a:pt x="11805" y="26417"/>
                    <a:pt x="11178" y="26617"/>
                    <a:pt x="10426" y="26718"/>
                  </a:cubicBezTo>
                  <a:lnTo>
                    <a:pt x="10426" y="27043"/>
                  </a:lnTo>
                  <a:cubicBezTo>
                    <a:pt x="11905" y="26843"/>
                    <a:pt x="13258" y="26718"/>
                    <a:pt x="14612" y="26517"/>
                  </a:cubicBezTo>
                  <a:cubicBezTo>
                    <a:pt x="16066" y="26216"/>
                    <a:pt x="17444" y="25590"/>
                    <a:pt x="18898" y="25464"/>
                  </a:cubicBezTo>
                  <a:lnTo>
                    <a:pt x="19098" y="25464"/>
                  </a:lnTo>
                  <a:cubicBezTo>
                    <a:pt x="18898" y="25690"/>
                    <a:pt x="18697" y="25790"/>
                    <a:pt x="18472" y="25890"/>
                  </a:cubicBezTo>
                  <a:cubicBezTo>
                    <a:pt x="18797" y="25890"/>
                    <a:pt x="19098" y="25890"/>
                    <a:pt x="19424" y="25790"/>
                  </a:cubicBezTo>
                  <a:cubicBezTo>
                    <a:pt x="19950" y="25690"/>
                    <a:pt x="20351" y="25364"/>
                    <a:pt x="20878" y="25364"/>
                  </a:cubicBezTo>
                  <a:cubicBezTo>
                    <a:pt x="22030" y="25164"/>
                    <a:pt x="22858" y="24437"/>
                    <a:pt x="23710" y="23710"/>
                  </a:cubicBezTo>
                  <a:cubicBezTo>
                    <a:pt x="23810" y="23585"/>
                    <a:pt x="23810" y="23484"/>
                    <a:pt x="23910" y="23384"/>
                  </a:cubicBezTo>
                  <a:cubicBezTo>
                    <a:pt x="23910" y="23284"/>
                    <a:pt x="24010" y="23184"/>
                    <a:pt x="24010" y="22958"/>
                  </a:cubicBezTo>
                  <a:lnTo>
                    <a:pt x="24010" y="22958"/>
                  </a:lnTo>
                  <a:cubicBezTo>
                    <a:pt x="23183" y="23384"/>
                    <a:pt x="22457" y="23810"/>
                    <a:pt x="21705" y="24211"/>
                  </a:cubicBezTo>
                  <a:cubicBezTo>
                    <a:pt x="22131" y="23585"/>
                    <a:pt x="22557" y="23083"/>
                    <a:pt x="22958" y="22557"/>
                  </a:cubicBezTo>
                  <a:cubicBezTo>
                    <a:pt x="22958" y="22457"/>
                    <a:pt x="22858" y="22457"/>
                    <a:pt x="22858" y="22332"/>
                  </a:cubicBezTo>
                  <a:cubicBezTo>
                    <a:pt x="24436" y="21830"/>
                    <a:pt x="25890" y="21078"/>
                    <a:pt x="26943" y="19625"/>
                  </a:cubicBezTo>
                  <a:cubicBezTo>
                    <a:pt x="27043" y="19725"/>
                    <a:pt x="27143" y="19725"/>
                    <a:pt x="27344" y="19825"/>
                  </a:cubicBezTo>
                  <a:cubicBezTo>
                    <a:pt x="27970" y="18998"/>
                    <a:pt x="28923" y="18271"/>
                    <a:pt x="28822" y="16918"/>
                  </a:cubicBezTo>
                  <a:lnTo>
                    <a:pt x="28822" y="16918"/>
                  </a:lnTo>
                  <a:cubicBezTo>
                    <a:pt x="28497" y="17444"/>
                    <a:pt x="28196" y="17845"/>
                    <a:pt x="27770" y="18472"/>
                  </a:cubicBezTo>
                  <a:lnTo>
                    <a:pt x="27770" y="17845"/>
                  </a:lnTo>
                  <a:cubicBezTo>
                    <a:pt x="27670" y="17745"/>
                    <a:pt x="27569" y="17745"/>
                    <a:pt x="27344" y="17745"/>
                  </a:cubicBezTo>
                  <a:cubicBezTo>
                    <a:pt x="27654" y="17340"/>
                    <a:pt x="27850" y="17139"/>
                    <a:pt x="28063" y="16861"/>
                  </a:cubicBezTo>
                  <a:lnTo>
                    <a:pt x="28063" y="16861"/>
                  </a:lnTo>
                  <a:cubicBezTo>
                    <a:pt x="28074" y="16879"/>
                    <a:pt x="28085" y="16898"/>
                    <a:pt x="28096" y="16918"/>
                  </a:cubicBezTo>
                  <a:lnTo>
                    <a:pt x="28096" y="16818"/>
                  </a:lnTo>
                  <a:cubicBezTo>
                    <a:pt x="28085" y="16832"/>
                    <a:pt x="28074" y="16847"/>
                    <a:pt x="28063" y="16861"/>
                  </a:cubicBezTo>
                  <a:lnTo>
                    <a:pt x="28063" y="16861"/>
                  </a:lnTo>
                  <a:cubicBezTo>
                    <a:pt x="27953" y="16675"/>
                    <a:pt x="27870" y="16583"/>
                    <a:pt x="27870" y="16492"/>
                  </a:cubicBezTo>
                  <a:cubicBezTo>
                    <a:pt x="27970" y="16191"/>
                    <a:pt x="28096" y="15865"/>
                    <a:pt x="28196" y="15565"/>
                  </a:cubicBezTo>
                  <a:lnTo>
                    <a:pt x="28196" y="14612"/>
                  </a:lnTo>
                  <a:cubicBezTo>
                    <a:pt x="28296" y="14612"/>
                    <a:pt x="28396" y="14712"/>
                    <a:pt x="28497" y="14712"/>
                  </a:cubicBezTo>
                  <a:cubicBezTo>
                    <a:pt x="28396" y="15038"/>
                    <a:pt x="28296" y="15339"/>
                    <a:pt x="28196" y="15565"/>
                  </a:cubicBezTo>
                  <a:cubicBezTo>
                    <a:pt x="28196" y="15865"/>
                    <a:pt x="28296" y="16066"/>
                    <a:pt x="28296" y="16392"/>
                  </a:cubicBezTo>
                  <a:lnTo>
                    <a:pt x="28497" y="16392"/>
                  </a:lnTo>
                  <a:cubicBezTo>
                    <a:pt x="28597" y="15865"/>
                    <a:pt x="28822" y="15339"/>
                    <a:pt x="28923" y="14938"/>
                  </a:cubicBezTo>
                  <a:cubicBezTo>
                    <a:pt x="28822" y="14938"/>
                    <a:pt x="28822" y="14813"/>
                    <a:pt x="28822" y="14813"/>
                  </a:cubicBezTo>
                  <a:cubicBezTo>
                    <a:pt x="29023" y="14512"/>
                    <a:pt x="29349" y="14186"/>
                    <a:pt x="29650" y="13785"/>
                  </a:cubicBezTo>
                  <a:cubicBezTo>
                    <a:pt x="29449" y="13359"/>
                    <a:pt x="29349" y="12833"/>
                    <a:pt x="29223" y="12432"/>
                  </a:cubicBezTo>
                  <a:lnTo>
                    <a:pt x="28923" y="12432"/>
                  </a:lnTo>
                  <a:cubicBezTo>
                    <a:pt x="29023" y="12733"/>
                    <a:pt x="29023" y="12933"/>
                    <a:pt x="29123" y="13259"/>
                  </a:cubicBezTo>
                  <a:cubicBezTo>
                    <a:pt x="29123" y="13560"/>
                    <a:pt x="29023" y="13785"/>
                    <a:pt x="28597" y="13785"/>
                  </a:cubicBezTo>
                  <a:cubicBezTo>
                    <a:pt x="28722" y="12933"/>
                    <a:pt x="28722" y="12206"/>
                    <a:pt x="28822" y="11479"/>
                  </a:cubicBezTo>
                  <a:lnTo>
                    <a:pt x="29023" y="11479"/>
                  </a:lnTo>
                  <a:cubicBezTo>
                    <a:pt x="29223" y="11680"/>
                    <a:pt x="29349" y="11905"/>
                    <a:pt x="29549" y="12106"/>
                  </a:cubicBezTo>
                  <a:cubicBezTo>
                    <a:pt x="29650" y="12206"/>
                    <a:pt x="29850" y="12432"/>
                    <a:pt x="30076" y="12532"/>
                  </a:cubicBezTo>
                  <a:cubicBezTo>
                    <a:pt x="29850" y="11905"/>
                    <a:pt x="29750" y="11379"/>
                    <a:pt x="29650" y="10953"/>
                  </a:cubicBezTo>
                  <a:cubicBezTo>
                    <a:pt x="29223" y="9800"/>
                    <a:pt x="28096" y="8973"/>
                    <a:pt x="28096" y="7519"/>
                  </a:cubicBezTo>
                  <a:lnTo>
                    <a:pt x="28096" y="7519"/>
                  </a:lnTo>
                  <a:cubicBezTo>
                    <a:pt x="28296" y="7720"/>
                    <a:pt x="28497" y="7820"/>
                    <a:pt x="28923" y="8046"/>
                  </a:cubicBezTo>
                  <a:cubicBezTo>
                    <a:pt x="28822" y="7720"/>
                    <a:pt x="28722" y="7519"/>
                    <a:pt x="28597" y="7194"/>
                  </a:cubicBezTo>
                  <a:lnTo>
                    <a:pt x="29549" y="7194"/>
                  </a:lnTo>
                  <a:cubicBezTo>
                    <a:pt x="29349" y="7093"/>
                    <a:pt x="29223" y="6993"/>
                    <a:pt x="29123" y="6893"/>
                  </a:cubicBezTo>
                  <a:cubicBezTo>
                    <a:pt x="28597" y="6367"/>
                    <a:pt x="28096" y="5941"/>
                    <a:pt x="27469" y="5540"/>
                  </a:cubicBezTo>
                  <a:cubicBezTo>
                    <a:pt x="26617" y="4913"/>
                    <a:pt x="25990" y="3860"/>
                    <a:pt x="24837" y="3660"/>
                  </a:cubicBezTo>
                  <a:cubicBezTo>
                    <a:pt x="24436" y="3534"/>
                    <a:pt x="24010" y="3334"/>
                    <a:pt x="23584" y="3234"/>
                  </a:cubicBezTo>
                  <a:cubicBezTo>
                    <a:pt x="23710" y="3234"/>
                    <a:pt x="23710" y="3133"/>
                    <a:pt x="23810" y="3133"/>
                  </a:cubicBezTo>
                  <a:cubicBezTo>
                    <a:pt x="23584" y="2908"/>
                    <a:pt x="23384" y="2707"/>
                    <a:pt x="23284" y="2507"/>
                  </a:cubicBezTo>
                  <a:cubicBezTo>
                    <a:pt x="23484" y="2407"/>
                    <a:pt x="23710" y="2281"/>
                    <a:pt x="23910" y="2181"/>
                  </a:cubicBezTo>
                  <a:cubicBezTo>
                    <a:pt x="23584" y="1981"/>
                    <a:pt x="23384" y="1880"/>
                    <a:pt x="23183" y="1655"/>
                  </a:cubicBezTo>
                  <a:lnTo>
                    <a:pt x="23183" y="1555"/>
                  </a:lnTo>
                  <a:cubicBezTo>
                    <a:pt x="23584" y="1655"/>
                    <a:pt x="23910" y="1655"/>
                    <a:pt x="24336" y="1780"/>
                  </a:cubicBezTo>
                  <a:cubicBezTo>
                    <a:pt x="24010" y="1154"/>
                    <a:pt x="23384" y="928"/>
                    <a:pt x="22657" y="928"/>
                  </a:cubicBezTo>
                  <a:cubicBezTo>
                    <a:pt x="22231" y="201"/>
                    <a:pt x="21604" y="402"/>
                    <a:pt x="20878" y="301"/>
                  </a:cubicBezTo>
                  <a:lnTo>
                    <a:pt x="20878" y="301"/>
                  </a:lnTo>
                  <a:cubicBezTo>
                    <a:pt x="21203" y="1254"/>
                    <a:pt x="22331" y="727"/>
                    <a:pt x="22858" y="1454"/>
                  </a:cubicBezTo>
                  <a:cubicBezTo>
                    <a:pt x="22770" y="1541"/>
                    <a:pt x="22683" y="1723"/>
                    <a:pt x="22596" y="1901"/>
                  </a:cubicBezTo>
                  <a:lnTo>
                    <a:pt x="22596" y="1901"/>
                  </a:lnTo>
                  <a:cubicBezTo>
                    <a:pt x="22584" y="1894"/>
                    <a:pt x="22570" y="1887"/>
                    <a:pt x="22557" y="1880"/>
                  </a:cubicBezTo>
                  <a:lnTo>
                    <a:pt x="22557" y="1981"/>
                  </a:lnTo>
                  <a:cubicBezTo>
                    <a:pt x="22570" y="1954"/>
                    <a:pt x="22583" y="1928"/>
                    <a:pt x="22596" y="1901"/>
                  </a:cubicBezTo>
                  <a:lnTo>
                    <a:pt x="22596" y="1901"/>
                  </a:lnTo>
                  <a:cubicBezTo>
                    <a:pt x="22771" y="1994"/>
                    <a:pt x="22864" y="2088"/>
                    <a:pt x="22958" y="2181"/>
                  </a:cubicBezTo>
                  <a:cubicBezTo>
                    <a:pt x="22958" y="2281"/>
                    <a:pt x="22858" y="2281"/>
                    <a:pt x="22858" y="2407"/>
                  </a:cubicBezTo>
                  <a:cubicBezTo>
                    <a:pt x="22757" y="2407"/>
                    <a:pt x="22757" y="2407"/>
                    <a:pt x="22657" y="2507"/>
                  </a:cubicBezTo>
                  <a:cubicBezTo>
                    <a:pt x="22030" y="2407"/>
                    <a:pt x="21404" y="2507"/>
                    <a:pt x="20777" y="2281"/>
                  </a:cubicBezTo>
                  <a:cubicBezTo>
                    <a:pt x="19098" y="1655"/>
                    <a:pt x="17319" y="1655"/>
                    <a:pt x="15664" y="1354"/>
                  </a:cubicBezTo>
                  <a:cubicBezTo>
                    <a:pt x="14938" y="1254"/>
                    <a:pt x="14186" y="1254"/>
                    <a:pt x="13258" y="1154"/>
                  </a:cubicBezTo>
                  <a:cubicBezTo>
                    <a:pt x="13559" y="928"/>
                    <a:pt x="13559" y="928"/>
                    <a:pt x="13685" y="928"/>
                  </a:cubicBezTo>
                  <a:cubicBezTo>
                    <a:pt x="13359" y="828"/>
                    <a:pt x="13158" y="828"/>
                    <a:pt x="12832" y="828"/>
                  </a:cubicBezTo>
                  <a:cubicBezTo>
                    <a:pt x="11905" y="928"/>
                    <a:pt x="10852" y="1028"/>
                    <a:pt x="9925" y="1154"/>
                  </a:cubicBezTo>
                  <a:cubicBezTo>
                    <a:pt x="9599" y="1154"/>
                    <a:pt x="9299" y="1028"/>
                    <a:pt x="8973" y="1028"/>
                  </a:cubicBezTo>
                  <a:lnTo>
                    <a:pt x="8973" y="828"/>
                  </a:lnTo>
                  <a:cubicBezTo>
                    <a:pt x="9800" y="627"/>
                    <a:pt x="10652" y="301"/>
                    <a:pt x="11479" y="101"/>
                  </a:cubicBezTo>
                  <a:cubicBezTo>
                    <a:pt x="11379" y="101"/>
                    <a:pt x="11178" y="1"/>
                    <a:pt x="11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 rot="10800000">
              <a:off x="3283974" y="3822653"/>
              <a:ext cx="827100" cy="65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38"/>
          <p:cNvGrpSpPr/>
          <p:nvPr/>
        </p:nvGrpSpPr>
        <p:grpSpPr>
          <a:xfrm>
            <a:off x="3223925" y="2324274"/>
            <a:ext cx="947168" cy="970136"/>
            <a:chOff x="3223925" y="2324274"/>
            <a:chExt cx="947168" cy="970136"/>
          </a:xfrm>
        </p:grpSpPr>
        <p:sp>
          <p:nvSpPr>
            <p:cNvPr id="1480" name="Google Shape;1480;p38"/>
            <p:cNvSpPr/>
            <p:nvPr/>
          </p:nvSpPr>
          <p:spPr>
            <a:xfrm>
              <a:off x="3223925" y="2324274"/>
              <a:ext cx="947168" cy="970136"/>
            </a:xfrm>
            <a:custGeom>
              <a:avLst/>
              <a:gdLst/>
              <a:ahLst/>
              <a:cxnLst/>
              <a:rect l="l" t="t" r="r" b="b"/>
              <a:pathLst>
                <a:path w="30076" h="27044" extrusionOk="0">
                  <a:moveTo>
                    <a:pt x="14473" y="6867"/>
                  </a:moveTo>
                  <a:cubicBezTo>
                    <a:pt x="14694" y="6867"/>
                    <a:pt x="14916" y="6875"/>
                    <a:pt x="15138" y="6893"/>
                  </a:cubicBezTo>
                  <a:cubicBezTo>
                    <a:pt x="16692" y="6993"/>
                    <a:pt x="18271" y="6893"/>
                    <a:pt x="19624" y="7720"/>
                  </a:cubicBezTo>
                  <a:lnTo>
                    <a:pt x="19624" y="8146"/>
                  </a:lnTo>
                  <a:cubicBezTo>
                    <a:pt x="20050" y="8246"/>
                    <a:pt x="20451" y="8447"/>
                    <a:pt x="20878" y="8672"/>
                  </a:cubicBezTo>
                  <a:lnTo>
                    <a:pt x="20878" y="8773"/>
                  </a:lnTo>
                  <a:lnTo>
                    <a:pt x="19098" y="8773"/>
                  </a:lnTo>
                  <a:lnTo>
                    <a:pt x="19098" y="8873"/>
                  </a:lnTo>
                  <a:cubicBezTo>
                    <a:pt x="19198" y="8973"/>
                    <a:pt x="19324" y="9073"/>
                    <a:pt x="19424" y="9174"/>
                  </a:cubicBezTo>
                  <a:cubicBezTo>
                    <a:pt x="17185" y="8965"/>
                    <a:pt x="14933" y="8649"/>
                    <a:pt x="12653" y="8649"/>
                  </a:cubicBezTo>
                  <a:cubicBezTo>
                    <a:pt x="11641" y="8649"/>
                    <a:pt x="10624" y="8711"/>
                    <a:pt x="9599" y="8873"/>
                  </a:cubicBezTo>
                  <a:cubicBezTo>
                    <a:pt x="10025" y="7920"/>
                    <a:pt x="10652" y="7519"/>
                    <a:pt x="11479" y="7294"/>
                  </a:cubicBezTo>
                  <a:cubicBezTo>
                    <a:pt x="12428" y="7046"/>
                    <a:pt x="13444" y="6867"/>
                    <a:pt x="14473" y="6867"/>
                  </a:cubicBezTo>
                  <a:close/>
                  <a:moveTo>
                    <a:pt x="13258" y="9499"/>
                  </a:moveTo>
                  <a:cubicBezTo>
                    <a:pt x="14712" y="9499"/>
                    <a:pt x="16066" y="9600"/>
                    <a:pt x="17544" y="9600"/>
                  </a:cubicBezTo>
                  <a:lnTo>
                    <a:pt x="17544" y="10226"/>
                  </a:lnTo>
                  <a:cubicBezTo>
                    <a:pt x="16366" y="10226"/>
                    <a:pt x="15188" y="10019"/>
                    <a:pt x="13985" y="10019"/>
                  </a:cubicBezTo>
                  <a:cubicBezTo>
                    <a:pt x="13268" y="10019"/>
                    <a:pt x="12544" y="10093"/>
                    <a:pt x="11805" y="10326"/>
                  </a:cubicBezTo>
                  <a:lnTo>
                    <a:pt x="13885" y="10326"/>
                  </a:lnTo>
                  <a:lnTo>
                    <a:pt x="13885" y="10552"/>
                  </a:lnTo>
                  <a:cubicBezTo>
                    <a:pt x="13058" y="10652"/>
                    <a:pt x="12106" y="10652"/>
                    <a:pt x="11178" y="10652"/>
                  </a:cubicBezTo>
                  <a:cubicBezTo>
                    <a:pt x="11178" y="10652"/>
                    <a:pt x="11053" y="10853"/>
                    <a:pt x="11053" y="11053"/>
                  </a:cubicBezTo>
                  <a:cubicBezTo>
                    <a:pt x="10752" y="10953"/>
                    <a:pt x="10552" y="10853"/>
                    <a:pt x="10226" y="10753"/>
                  </a:cubicBezTo>
                  <a:cubicBezTo>
                    <a:pt x="10126" y="10853"/>
                    <a:pt x="10126" y="10953"/>
                    <a:pt x="10025" y="11053"/>
                  </a:cubicBezTo>
                  <a:cubicBezTo>
                    <a:pt x="10025" y="11053"/>
                    <a:pt x="9925" y="11053"/>
                    <a:pt x="9925" y="10953"/>
                  </a:cubicBezTo>
                  <a:cubicBezTo>
                    <a:pt x="10025" y="10853"/>
                    <a:pt x="10126" y="10753"/>
                    <a:pt x="10226" y="10652"/>
                  </a:cubicBezTo>
                  <a:lnTo>
                    <a:pt x="10226" y="10753"/>
                  </a:lnTo>
                  <a:cubicBezTo>
                    <a:pt x="10953" y="9700"/>
                    <a:pt x="12106" y="9499"/>
                    <a:pt x="13258" y="9499"/>
                  </a:cubicBezTo>
                  <a:close/>
                  <a:moveTo>
                    <a:pt x="19950" y="11053"/>
                  </a:moveTo>
                  <a:lnTo>
                    <a:pt x="19950" y="11053"/>
                  </a:lnTo>
                  <a:cubicBezTo>
                    <a:pt x="20151" y="11179"/>
                    <a:pt x="20351" y="11279"/>
                    <a:pt x="20577" y="11279"/>
                  </a:cubicBezTo>
                  <a:cubicBezTo>
                    <a:pt x="20577" y="11379"/>
                    <a:pt x="20451" y="11479"/>
                    <a:pt x="20451" y="11580"/>
                  </a:cubicBezTo>
                  <a:cubicBezTo>
                    <a:pt x="20251" y="11379"/>
                    <a:pt x="20050" y="11179"/>
                    <a:pt x="19950" y="11053"/>
                  </a:cubicBezTo>
                  <a:close/>
                  <a:moveTo>
                    <a:pt x="8973" y="11279"/>
                  </a:moveTo>
                  <a:cubicBezTo>
                    <a:pt x="8872" y="11379"/>
                    <a:pt x="8872" y="11479"/>
                    <a:pt x="8872" y="11580"/>
                  </a:cubicBezTo>
                  <a:cubicBezTo>
                    <a:pt x="8973" y="11580"/>
                    <a:pt x="9073" y="11680"/>
                    <a:pt x="9173" y="11680"/>
                  </a:cubicBezTo>
                  <a:lnTo>
                    <a:pt x="9173" y="11805"/>
                  </a:lnTo>
                  <a:lnTo>
                    <a:pt x="8872" y="11805"/>
                  </a:lnTo>
                  <a:lnTo>
                    <a:pt x="8872" y="11580"/>
                  </a:lnTo>
                  <a:cubicBezTo>
                    <a:pt x="8872" y="11479"/>
                    <a:pt x="8872" y="11379"/>
                    <a:pt x="8772" y="11279"/>
                  </a:cubicBezTo>
                  <a:close/>
                  <a:moveTo>
                    <a:pt x="9599" y="11680"/>
                  </a:moveTo>
                  <a:cubicBezTo>
                    <a:pt x="9700" y="11680"/>
                    <a:pt x="9700" y="11680"/>
                    <a:pt x="10025" y="11805"/>
                  </a:cubicBezTo>
                  <a:lnTo>
                    <a:pt x="9599" y="11805"/>
                  </a:lnTo>
                  <a:lnTo>
                    <a:pt x="9599" y="11680"/>
                  </a:lnTo>
                  <a:close/>
                  <a:moveTo>
                    <a:pt x="10652" y="11580"/>
                  </a:moveTo>
                  <a:lnTo>
                    <a:pt x="10652" y="11680"/>
                  </a:lnTo>
                  <a:cubicBezTo>
                    <a:pt x="10652" y="11805"/>
                    <a:pt x="10552" y="11805"/>
                    <a:pt x="10426" y="11805"/>
                  </a:cubicBezTo>
                  <a:lnTo>
                    <a:pt x="10426" y="11680"/>
                  </a:lnTo>
                  <a:cubicBezTo>
                    <a:pt x="10552" y="11680"/>
                    <a:pt x="10552" y="11680"/>
                    <a:pt x="10652" y="11580"/>
                  </a:cubicBezTo>
                  <a:close/>
                  <a:moveTo>
                    <a:pt x="3133" y="14612"/>
                  </a:moveTo>
                  <a:lnTo>
                    <a:pt x="3133" y="14813"/>
                  </a:lnTo>
                  <a:cubicBezTo>
                    <a:pt x="3133" y="14813"/>
                    <a:pt x="3033" y="14712"/>
                    <a:pt x="3033" y="14612"/>
                  </a:cubicBezTo>
                  <a:close/>
                  <a:moveTo>
                    <a:pt x="12732" y="15339"/>
                  </a:moveTo>
                  <a:cubicBezTo>
                    <a:pt x="12698" y="15377"/>
                    <a:pt x="12664" y="15414"/>
                    <a:pt x="12629" y="15451"/>
                  </a:cubicBezTo>
                  <a:lnTo>
                    <a:pt x="12629" y="15451"/>
                  </a:lnTo>
                  <a:cubicBezTo>
                    <a:pt x="12663" y="15449"/>
                    <a:pt x="12697" y="15445"/>
                    <a:pt x="12732" y="15439"/>
                  </a:cubicBezTo>
                  <a:lnTo>
                    <a:pt x="12732" y="15339"/>
                  </a:lnTo>
                  <a:close/>
                  <a:moveTo>
                    <a:pt x="3710" y="15301"/>
                  </a:moveTo>
                  <a:cubicBezTo>
                    <a:pt x="3760" y="15381"/>
                    <a:pt x="3760" y="15465"/>
                    <a:pt x="3760" y="15565"/>
                  </a:cubicBezTo>
                  <a:lnTo>
                    <a:pt x="3659" y="15565"/>
                  </a:lnTo>
                  <a:cubicBezTo>
                    <a:pt x="3659" y="15465"/>
                    <a:pt x="3659" y="15381"/>
                    <a:pt x="3710" y="15301"/>
                  </a:cubicBezTo>
                  <a:close/>
                  <a:moveTo>
                    <a:pt x="11601" y="13170"/>
                  </a:moveTo>
                  <a:cubicBezTo>
                    <a:pt x="11724" y="13170"/>
                    <a:pt x="11830" y="13192"/>
                    <a:pt x="11905" y="13259"/>
                  </a:cubicBezTo>
                  <a:cubicBezTo>
                    <a:pt x="12431" y="13685"/>
                    <a:pt x="13058" y="13459"/>
                    <a:pt x="13559" y="13785"/>
                  </a:cubicBezTo>
                  <a:cubicBezTo>
                    <a:pt x="13359" y="13885"/>
                    <a:pt x="13258" y="13885"/>
                    <a:pt x="12933" y="13986"/>
                  </a:cubicBezTo>
                  <a:cubicBezTo>
                    <a:pt x="14938" y="14712"/>
                    <a:pt x="17018" y="14712"/>
                    <a:pt x="18697" y="16191"/>
                  </a:cubicBezTo>
                  <a:cubicBezTo>
                    <a:pt x="17945" y="16918"/>
                    <a:pt x="17319" y="17444"/>
                    <a:pt x="16492" y="17745"/>
                  </a:cubicBezTo>
                  <a:cubicBezTo>
                    <a:pt x="16425" y="17779"/>
                    <a:pt x="16355" y="17790"/>
                    <a:pt x="16285" y="17790"/>
                  </a:cubicBezTo>
                  <a:cubicBezTo>
                    <a:pt x="16143" y="17790"/>
                    <a:pt x="15999" y="17745"/>
                    <a:pt x="15865" y="17745"/>
                  </a:cubicBezTo>
                  <a:lnTo>
                    <a:pt x="14512" y="17745"/>
                  </a:lnTo>
                  <a:cubicBezTo>
                    <a:pt x="14712" y="17645"/>
                    <a:pt x="14938" y="17545"/>
                    <a:pt x="15238" y="17319"/>
                  </a:cubicBezTo>
                  <a:cubicBezTo>
                    <a:pt x="14812" y="17219"/>
                    <a:pt x="14612" y="17219"/>
                    <a:pt x="14411" y="17219"/>
                  </a:cubicBezTo>
                  <a:cubicBezTo>
                    <a:pt x="14612" y="17018"/>
                    <a:pt x="14712" y="16818"/>
                    <a:pt x="14938" y="16592"/>
                  </a:cubicBezTo>
                  <a:cubicBezTo>
                    <a:pt x="14812" y="16592"/>
                    <a:pt x="14812" y="16492"/>
                    <a:pt x="14812" y="16492"/>
                  </a:cubicBezTo>
                  <a:cubicBezTo>
                    <a:pt x="14411" y="16592"/>
                    <a:pt x="14086" y="16592"/>
                    <a:pt x="13785" y="16692"/>
                  </a:cubicBezTo>
                  <a:cubicBezTo>
                    <a:pt x="13885" y="16592"/>
                    <a:pt x="13885" y="16592"/>
                    <a:pt x="13885" y="16492"/>
                  </a:cubicBezTo>
                  <a:cubicBezTo>
                    <a:pt x="13359" y="16291"/>
                    <a:pt x="12832" y="16066"/>
                    <a:pt x="12306" y="15865"/>
                  </a:cubicBezTo>
                  <a:cubicBezTo>
                    <a:pt x="12306" y="15966"/>
                    <a:pt x="12206" y="16066"/>
                    <a:pt x="12106" y="16291"/>
                  </a:cubicBezTo>
                  <a:lnTo>
                    <a:pt x="12106" y="15966"/>
                  </a:lnTo>
                  <a:cubicBezTo>
                    <a:pt x="12272" y="15799"/>
                    <a:pt x="12456" y="15632"/>
                    <a:pt x="12629" y="15451"/>
                  </a:cubicBezTo>
                  <a:lnTo>
                    <a:pt x="12629" y="15451"/>
                  </a:lnTo>
                  <a:cubicBezTo>
                    <a:pt x="12591" y="15454"/>
                    <a:pt x="12554" y="15456"/>
                    <a:pt x="12517" y="15456"/>
                  </a:cubicBezTo>
                  <a:cubicBezTo>
                    <a:pt x="11809" y="15456"/>
                    <a:pt x="11314" y="14918"/>
                    <a:pt x="10652" y="14712"/>
                  </a:cubicBezTo>
                  <a:cubicBezTo>
                    <a:pt x="10852" y="14512"/>
                    <a:pt x="10953" y="14311"/>
                    <a:pt x="11053" y="13986"/>
                  </a:cubicBezTo>
                  <a:cubicBezTo>
                    <a:pt x="10953" y="13785"/>
                    <a:pt x="10852" y="13560"/>
                    <a:pt x="10752" y="13259"/>
                  </a:cubicBezTo>
                  <a:cubicBezTo>
                    <a:pt x="11036" y="13259"/>
                    <a:pt x="11354" y="13170"/>
                    <a:pt x="11601" y="13170"/>
                  </a:cubicBezTo>
                  <a:close/>
                  <a:moveTo>
                    <a:pt x="4486" y="13459"/>
                  </a:moveTo>
                  <a:cubicBezTo>
                    <a:pt x="4587" y="13785"/>
                    <a:pt x="4787" y="14086"/>
                    <a:pt x="4787" y="14512"/>
                  </a:cubicBezTo>
                  <a:cubicBezTo>
                    <a:pt x="4787" y="15665"/>
                    <a:pt x="5213" y="16692"/>
                    <a:pt x="6266" y="17319"/>
                  </a:cubicBezTo>
                  <a:cubicBezTo>
                    <a:pt x="6466" y="17545"/>
                    <a:pt x="6466" y="17545"/>
                    <a:pt x="6266" y="17845"/>
                  </a:cubicBezTo>
                  <a:cubicBezTo>
                    <a:pt x="6040" y="17745"/>
                    <a:pt x="5639" y="17745"/>
                    <a:pt x="5539" y="17545"/>
                  </a:cubicBezTo>
                  <a:cubicBezTo>
                    <a:pt x="5013" y="16918"/>
                    <a:pt x="4486" y="16066"/>
                    <a:pt x="4161" y="15565"/>
                  </a:cubicBezTo>
                  <a:lnTo>
                    <a:pt x="4161" y="13459"/>
                  </a:lnTo>
                  <a:close/>
                  <a:moveTo>
                    <a:pt x="12632" y="17845"/>
                  </a:moveTo>
                  <a:lnTo>
                    <a:pt x="12632" y="17946"/>
                  </a:lnTo>
                  <a:cubicBezTo>
                    <a:pt x="12532" y="17946"/>
                    <a:pt x="12532" y="18071"/>
                    <a:pt x="12431" y="18071"/>
                  </a:cubicBezTo>
                  <a:cubicBezTo>
                    <a:pt x="12431" y="17946"/>
                    <a:pt x="12431" y="17946"/>
                    <a:pt x="12306" y="17946"/>
                  </a:cubicBezTo>
                  <a:cubicBezTo>
                    <a:pt x="12431" y="17946"/>
                    <a:pt x="12532" y="17845"/>
                    <a:pt x="12632" y="17845"/>
                  </a:cubicBezTo>
                  <a:close/>
                  <a:moveTo>
                    <a:pt x="27344" y="14712"/>
                  </a:moveTo>
                  <a:lnTo>
                    <a:pt x="27344" y="14712"/>
                  </a:lnTo>
                  <a:cubicBezTo>
                    <a:pt x="27244" y="15239"/>
                    <a:pt x="27143" y="15765"/>
                    <a:pt x="27143" y="16191"/>
                  </a:cubicBezTo>
                  <a:cubicBezTo>
                    <a:pt x="26717" y="16692"/>
                    <a:pt x="26416" y="17119"/>
                    <a:pt x="25990" y="17545"/>
                  </a:cubicBezTo>
                  <a:cubicBezTo>
                    <a:pt x="25990" y="17545"/>
                    <a:pt x="25890" y="17545"/>
                    <a:pt x="25790" y="17444"/>
                  </a:cubicBezTo>
                  <a:cubicBezTo>
                    <a:pt x="25464" y="17845"/>
                    <a:pt x="25163" y="18171"/>
                    <a:pt x="24737" y="18472"/>
                  </a:cubicBezTo>
                  <a:lnTo>
                    <a:pt x="24637" y="18472"/>
                  </a:lnTo>
                  <a:cubicBezTo>
                    <a:pt x="25063" y="16918"/>
                    <a:pt x="26416" y="16066"/>
                    <a:pt x="27344" y="14712"/>
                  </a:cubicBezTo>
                  <a:close/>
                  <a:moveTo>
                    <a:pt x="3534" y="16392"/>
                  </a:moveTo>
                  <a:cubicBezTo>
                    <a:pt x="3960" y="16692"/>
                    <a:pt x="4286" y="16918"/>
                    <a:pt x="4587" y="17119"/>
                  </a:cubicBezTo>
                  <a:cubicBezTo>
                    <a:pt x="5013" y="17745"/>
                    <a:pt x="5314" y="18472"/>
                    <a:pt x="5740" y="19098"/>
                  </a:cubicBezTo>
                  <a:cubicBezTo>
                    <a:pt x="5639" y="19324"/>
                    <a:pt x="5639" y="19424"/>
                    <a:pt x="5539" y="19625"/>
                  </a:cubicBezTo>
                  <a:cubicBezTo>
                    <a:pt x="5013" y="19324"/>
                    <a:pt x="4286" y="19199"/>
                    <a:pt x="4161" y="18271"/>
                  </a:cubicBezTo>
                  <a:lnTo>
                    <a:pt x="4161" y="18271"/>
                  </a:lnTo>
                  <a:cubicBezTo>
                    <a:pt x="4386" y="18372"/>
                    <a:pt x="4486" y="18372"/>
                    <a:pt x="4787" y="18472"/>
                  </a:cubicBezTo>
                  <a:cubicBezTo>
                    <a:pt x="4486" y="17645"/>
                    <a:pt x="3534" y="17319"/>
                    <a:pt x="3534" y="16392"/>
                  </a:cubicBezTo>
                  <a:close/>
                  <a:moveTo>
                    <a:pt x="5940" y="19199"/>
                  </a:moveTo>
                  <a:lnTo>
                    <a:pt x="5940" y="19199"/>
                  </a:lnTo>
                  <a:cubicBezTo>
                    <a:pt x="6166" y="19324"/>
                    <a:pt x="6466" y="19324"/>
                    <a:pt x="6166" y="19625"/>
                  </a:cubicBezTo>
                  <a:cubicBezTo>
                    <a:pt x="6166" y="19525"/>
                    <a:pt x="6040" y="19324"/>
                    <a:pt x="5940" y="19199"/>
                  </a:cubicBezTo>
                  <a:close/>
                  <a:moveTo>
                    <a:pt x="2281" y="20151"/>
                  </a:moveTo>
                  <a:cubicBezTo>
                    <a:pt x="2281" y="20151"/>
                    <a:pt x="2406" y="20251"/>
                    <a:pt x="2406" y="20352"/>
                  </a:cubicBezTo>
                  <a:cubicBezTo>
                    <a:pt x="2281" y="20352"/>
                    <a:pt x="2181" y="20251"/>
                    <a:pt x="2181" y="20151"/>
                  </a:cubicBezTo>
                  <a:close/>
                  <a:moveTo>
                    <a:pt x="4060" y="22758"/>
                  </a:moveTo>
                  <a:lnTo>
                    <a:pt x="4060" y="22858"/>
                  </a:lnTo>
                  <a:cubicBezTo>
                    <a:pt x="3960" y="22758"/>
                    <a:pt x="3960" y="22758"/>
                    <a:pt x="3860" y="22758"/>
                  </a:cubicBezTo>
                  <a:close/>
                  <a:moveTo>
                    <a:pt x="6567" y="23585"/>
                  </a:moveTo>
                  <a:lnTo>
                    <a:pt x="6567" y="23911"/>
                  </a:lnTo>
                  <a:cubicBezTo>
                    <a:pt x="6322" y="23829"/>
                    <a:pt x="5994" y="23747"/>
                    <a:pt x="5719" y="23652"/>
                  </a:cubicBezTo>
                  <a:lnTo>
                    <a:pt x="5719" y="23652"/>
                  </a:lnTo>
                  <a:cubicBezTo>
                    <a:pt x="5994" y="23585"/>
                    <a:pt x="6322" y="23585"/>
                    <a:pt x="6567" y="23585"/>
                  </a:cubicBezTo>
                  <a:close/>
                  <a:moveTo>
                    <a:pt x="6993" y="24111"/>
                  </a:moveTo>
                  <a:cubicBezTo>
                    <a:pt x="7093" y="24211"/>
                    <a:pt x="7294" y="24337"/>
                    <a:pt x="7419" y="24337"/>
                  </a:cubicBezTo>
                  <a:lnTo>
                    <a:pt x="6893" y="24337"/>
                  </a:lnTo>
                  <a:cubicBezTo>
                    <a:pt x="6893" y="24337"/>
                    <a:pt x="6993" y="24211"/>
                    <a:pt x="6993" y="24111"/>
                  </a:cubicBezTo>
                  <a:close/>
                  <a:moveTo>
                    <a:pt x="8446" y="24211"/>
                  </a:moveTo>
                  <a:cubicBezTo>
                    <a:pt x="8346" y="24211"/>
                    <a:pt x="8246" y="24337"/>
                    <a:pt x="8146" y="24337"/>
                  </a:cubicBezTo>
                  <a:lnTo>
                    <a:pt x="8146" y="24211"/>
                  </a:lnTo>
                  <a:close/>
                  <a:moveTo>
                    <a:pt x="7820" y="24337"/>
                  </a:moveTo>
                  <a:lnTo>
                    <a:pt x="7820" y="24437"/>
                  </a:lnTo>
                  <a:cubicBezTo>
                    <a:pt x="7720" y="24437"/>
                    <a:pt x="7619" y="24337"/>
                    <a:pt x="7519" y="24337"/>
                  </a:cubicBezTo>
                  <a:close/>
                  <a:moveTo>
                    <a:pt x="18898" y="24963"/>
                  </a:moveTo>
                  <a:lnTo>
                    <a:pt x="18898" y="25063"/>
                  </a:lnTo>
                  <a:lnTo>
                    <a:pt x="18797" y="25063"/>
                  </a:lnTo>
                  <a:lnTo>
                    <a:pt x="18898" y="24963"/>
                  </a:lnTo>
                  <a:close/>
                  <a:moveTo>
                    <a:pt x="11053" y="1"/>
                  </a:moveTo>
                  <a:cubicBezTo>
                    <a:pt x="9599" y="402"/>
                    <a:pt x="8045" y="627"/>
                    <a:pt x="6567" y="1454"/>
                  </a:cubicBezTo>
                  <a:cubicBezTo>
                    <a:pt x="5013" y="2507"/>
                    <a:pt x="3760" y="3860"/>
                    <a:pt x="2807" y="5414"/>
                  </a:cubicBezTo>
                  <a:cubicBezTo>
                    <a:pt x="2507" y="5740"/>
                    <a:pt x="2406" y="6166"/>
                    <a:pt x="2080" y="6467"/>
                  </a:cubicBezTo>
                  <a:cubicBezTo>
                    <a:pt x="401" y="8447"/>
                    <a:pt x="0" y="10753"/>
                    <a:pt x="201" y="13159"/>
                  </a:cubicBezTo>
                  <a:cubicBezTo>
                    <a:pt x="201" y="14311"/>
                    <a:pt x="301" y="15439"/>
                    <a:pt x="301" y="16492"/>
                  </a:cubicBezTo>
                  <a:cubicBezTo>
                    <a:pt x="401" y="16492"/>
                    <a:pt x="627" y="16392"/>
                    <a:pt x="727" y="16291"/>
                  </a:cubicBezTo>
                  <a:cubicBezTo>
                    <a:pt x="1028" y="17219"/>
                    <a:pt x="928" y="18372"/>
                    <a:pt x="1780" y="19324"/>
                  </a:cubicBezTo>
                  <a:cubicBezTo>
                    <a:pt x="1554" y="19199"/>
                    <a:pt x="1253" y="19199"/>
                    <a:pt x="1028" y="19098"/>
                  </a:cubicBezTo>
                  <a:cubicBezTo>
                    <a:pt x="1028" y="19199"/>
                    <a:pt x="928" y="19199"/>
                    <a:pt x="928" y="19324"/>
                  </a:cubicBezTo>
                  <a:cubicBezTo>
                    <a:pt x="1980" y="20251"/>
                    <a:pt x="3033" y="21304"/>
                    <a:pt x="4060" y="22231"/>
                  </a:cubicBezTo>
                  <a:cubicBezTo>
                    <a:pt x="3915" y="22278"/>
                    <a:pt x="3779" y="22298"/>
                    <a:pt x="3652" y="22298"/>
                  </a:cubicBezTo>
                  <a:cubicBezTo>
                    <a:pt x="2882" y="22298"/>
                    <a:pt x="2418" y="21548"/>
                    <a:pt x="1880" y="21204"/>
                  </a:cubicBezTo>
                  <a:lnTo>
                    <a:pt x="1880" y="21204"/>
                  </a:lnTo>
                  <a:cubicBezTo>
                    <a:pt x="1980" y="21605"/>
                    <a:pt x="1980" y="21931"/>
                    <a:pt x="1980" y="22332"/>
                  </a:cubicBezTo>
                  <a:lnTo>
                    <a:pt x="1980" y="22231"/>
                  </a:lnTo>
                  <a:cubicBezTo>
                    <a:pt x="2080" y="22557"/>
                    <a:pt x="2181" y="22758"/>
                    <a:pt x="2181" y="23184"/>
                  </a:cubicBezTo>
                  <a:lnTo>
                    <a:pt x="2807" y="23184"/>
                  </a:lnTo>
                  <a:cubicBezTo>
                    <a:pt x="3033" y="23184"/>
                    <a:pt x="3334" y="23184"/>
                    <a:pt x="3534" y="23284"/>
                  </a:cubicBezTo>
                  <a:cubicBezTo>
                    <a:pt x="4060" y="23710"/>
                    <a:pt x="4787" y="23810"/>
                    <a:pt x="5414" y="24111"/>
                  </a:cubicBezTo>
                  <a:cubicBezTo>
                    <a:pt x="6366" y="24437"/>
                    <a:pt x="7193" y="24838"/>
                    <a:pt x="8246" y="24838"/>
                  </a:cubicBezTo>
                  <a:cubicBezTo>
                    <a:pt x="9925" y="24838"/>
                    <a:pt x="11479" y="24963"/>
                    <a:pt x="13058" y="24963"/>
                  </a:cubicBezTo>
                  <a:cubicBezTo>
                    <a:pt x="13685" y="24963"/>
                    <a:pt x="14311" y="24738"/>
                    <a:pt x="14938" y="24637"/>
                  </a:cubicBezTo>
                  <a:cubicBezTo>
                    <a:pt x="16592" y="24337"/>
                    <a:pt x="18171" y="24111"/>
                    <a:pt x="19825" y="23810"/>
                  </a:cubicBezTo>
                  <a:lnTo>
                    <a:pt x="19825" y="23710"/>
                  </a:lnTo>
                  <a:cubicBezTo>
                    <a:pt x="20050" y="23810"/>
                    <a:pt x="20251" y="23810"/>
                    <a:pt x="20451" y="23911"/>
                  </a:cubicBezTo>
                  <a:lnTo>
                    <a:pt x="20451" y="23810"/>
                  </a:lnTo>
                  <a:cubicBezTo>
                    <a:pt x="20878" y="23710"/>
                    <a:pt x="21304" y="23710"/>
                    <a:pt x="21705" y="23585"/>
                  </a:cubicBezTo>
                  <a:lnTo>
                    <a:pt x="21705" y="23585"/>
                  </a:lnTo>
                  <a:cubicBezTo>
                    <a:pt x="20978" y="24011"/>
                    <a:pt x="20251" y="24537"/>
                    <a:pt x="19424" y="24963"/>
                  </a:cubicBezTo>
                  <a:lnTo>
                    <a:pt x="19424" y="24537"/>
                  </a:lnTo>
                  <a:cubicBezTo>
                    <a:pt x="18472" y="24838"/>
                    <a:pt x="17644" y="25264"/>
                    <a:pt x="16817" y="25464"/>
                  </a:cubicBezTo>
                  <a:cubicBezTo>
                    <a:pt x="15439" y="25790"/>
                    <a:pt x="13985" y="25991"/>
                    <a:pt x="12532" y="26317"/>
                  </a:cubicBezTo>
                  <a:cubicBezTo>
                    <a:pt x="11805" y="26417"/>
                    <a:pt x="11178" y="26617"/>
                    <a:pt x="10426" y="26718"/>
                  </a:cubicBezTo>
                  <a:lnTo>
                    <a:pt x="10426" y="27043"/>
                  </a:lnTo>
                  <a:cubicBezTo>
                    <a:pt x="11905" y="26843"/>
                    <a:pt x="13258" y="26718"/>
                    <a:pt x="14612" y="26517"/>
                  </a:cubicBezTo>
                  <a:cubicBezTo>
                    <a:pt x="16066" y="26216"/>
                    <a:pt x="17444" y="25590"/>
                    <a:pt x="18898" y="25464"/>
                  </a:cubicBezTo>
                  <a:lnTo>
                    <a:pt x="19098" y="25464"/>
                  </a:lnTo>
                  <a:cubicBezTo>
                    <a:pt x="18898" y="25690"/>
                    <a:pt x="18697" y="25790"/>
                    <a:pt x="18472" y="25890"/>
                  </a:cubicBezTo>
                  <a:cubicBezTo>
                    <a:pt x="18797" y="25890"/>
                    <a:pt x="19098" y="25890"/>
                    <a:pt x="19424" y="25790"/>
                  </a:cubicBezTo>
                  <a:cubicBezTo>
                    <a:pt x="19950" y="25690"/>
                    <a:pt x="20351" y="25364"/>
                    <a:pt x="20878" y="25364"/>
                  </a:cubicBezTo>
                  <a:cubicBezTo>
                    <a:pt x="22030" y="25164"/>
                    <a:pt x="22858" y="24437"/>
                    <a:pt x="23710" y="23710"/>
                  </a:cubicBezTo>
                  <a:cubicBezTo>
                    <a:pt x="23810" y="23585"/>
                    <a:pt x="23810" y="23484"/>
                    <a:pt x="23910" y="23384"/>
                  </a:cubicBezTo>
                  <a:cubicBezTo>
                    <a:pt x="23910" y="23284"/>
                    <a:pt x="24010" y="23184"/>
                    <a:pt x="24010" y="22958"/>
                  </a:cubicBezTo>
                  <a:lnTo>
                    <a:pt x="24010" y="22958"/>
                  </a:lnTo>
                  <a:cubicBezTo>
                    <a:pt x="23183" y="23384"/>
                    <a:pt x="22457" y="23810"/>
                    <a:pt x="21705" y="24211"/>
                  </a:cubicBezTo>
                  <a:cubicBezTo>
                    <a:pt x="22131" y="23585"/>
                    <a:pt x="22557" y="23083"/>
                    <a:pt x="22958" y="22557"/>
                  </a:cubicBezTo>
                  <a:cubicBezTo>
                    <a:pt x="22958" y="22457"/>
                    <a:pt x="22858" y="22457"/>
                    <a:pt x="22858" y="22332"/>
                  </a:cubicBezTo>
                  <a:cubicBezTo>
                    <a:pt x="24436" y="21830"/>
                    <a:pt x="25890" y="21078"/>
                    <a:pt x="26943" y="19625"/>
                  </a:cubicBezTo>
                  <a:cubicBezTo>
                    <a:pt x="27043" y="19725"/>
                    <a:pt x="27143" y="19725"/>
                    <a:pt x="27344" y="19825"/>
                  </a:cubicBezTo>
                  <a:cubicBezTo>
                    <a:pt x="27970" y="18998"/>
                    <a:pt x="28923" y="18271"/>
                    <a:pt x="28822" y="16918"/>
                  </a:cubicBezTo>
                  <a:lnTo>
                    <a:pt x="28822" y="16918"/>
                  </a:lnTo>
                  <a:cubicBezTo>
                    <a:pt x="28497" y="17444"/>
                    <a:pt x="28196" y="17845"/>
                    <a:pt x="27770" y="18472"/>
                  </a:cubicBezTo>
                  <a:lnTo>
                    <a:pt x="27770" y="17845"/>
                  </a:lnTo>
                  <a:cubicBezTo>
                    <a:pt x="27670" y="17745"/>
                    <a:pt x="27569" y="17745"/>
                    <a:pt x="27344" y="17745"/>
                  </a:cubicBezTo>
                  <a:cubicBezTo>
                    <a:pt x="27654" y="17340"/>
                    <a:pt x="27850" y="17139"/>
                    <a:pt x="28063" y="16861"/>
                  </a:cubicBezTo>
                  <a:lnTo>
                    <a:pt x="28063" y="16861"/>
                  </a:lnTo>
                  <a:cubicBezTo>
                    <a:pt x="28074" y="16879"/>
                    <a:pt x="28085" y="16898"/>
                    <a:pt x="28096" y="16918"/>
                  </a:cubicBezTo>
                  <a:lnTo>
                    <a:pt x="28096" y="16818"/>
                  </a:lnTo>
                  <a:cubicBezTo>
                    <a:pt x="28085" y="16832"/>
                    <a:pt x="28074" y="16847"/>
                    <a:pt x="28063" y="16861"/>
                  </a:cubicBezTo>
                  <a:lnTo>
                    <a:pt x="28063" y="16861"/>
                  </a:lnTo>
                  <a:cubicBezTo>
                    <a:pt x="27953" y="16675"/>
                    <a:pt x="27870" y="16583"/>
                    <a:pt x="27870" y="16492"/>
                  </a:cubicBezTo>
                  <a:cubicBezTo>
                    <a:pt x="27970" y="16191"/>
                    <a:pt x="28096" y="15865"/>
                    <a:pt x="28196" y="15565"/>
                  </a:cubicBezTo>
                  <a:lnTo>
                    <a:pt x="28196" y="14612"/>
                  </a:lnTo>
                  <a:cubicBezTo>
                    <a:pt x="28296" y="14612"/>
                    <a:pt x="28396" y="14712"/>
                    <a:pt x="28497" y="14712"/>
                  </a:cubicBezTo>
                  <a:cubicBezTo>
                    <a:pt x="28396" y="15038"/>
                    <a:pt x="28296" y="15339"/>
                    <a:pt x="28196" y="15565"/>
                  </a:cubicBezTo>
                  <a:cubicBezTo>
                    <a:pt x="28196" y="15865"/>
                    <a:pt x="28296" y="16066"/>
                    <a:pt x="28296" y="16392"/>
                  </a:cubicBezTo>
                  <a:lnTo>
                    <a:pt x="28497" y="16392"/>
                  </a:lnTo>
                  <a:cubicBezTo>
                    <a:pt x="28597" y="15865"/>
                    <a:pt x="28822" y="15339"/>
                    <a:pt x="28923" y="14938"/>
                  </a:cubicBezTo>
                  <a:cubicBezTo>
                    <a:pt x="28822" y="14938"/>
                    <a:pt x="28822" y="14813"/>
                    <a:pt x="28822" y="14813"/>
                  </a:cubicBezTo>
                  <a:cubicBezTo>
                    <a:pt x="29023" y="14512"/>
                    <a:pt x="29349" y="14186"/>
                    <a:pt x="29650" y="13785"/>
                  </a:cubicBezTo>
                  <a:cubicBezTo>
                    <a:pt x="29449" y="13359"/>
                    <a:pt x="29349" y="12833"/>
                    <a:pt x="29223" y="12432"/>
                  </a:cubicBezTo>
                  <a:lnTo>
                    <a:pt x="28923" y="12432"/>
                  </a:lnTo>
                  <a:cubicBezTo>
                    <a:pt x="29023" y="12733"/>
                    <a:pt x="29023" y="12933"/>
                    <a:pt x="29123" y="13259"/>
                  </a:cubicBezTo>
                  <a:cubicBezTo>
                    <a:pt x="29123" y="13560"/>
                    <a:pt x="29023" y="13785"/>
                    <a:pt x="28597" y="13785"/>
                  </a:cubicBezTo>
                  <a:cubicBezTo>
                    <a:pt x="28722" y="12933"/>
                    <a:pt x="28722" y="12206"/>
                    <a:pt x="28822" y="11479"/>
                  </a:cubicBezTo>
                  <a:lnTo>
                    <a:pt x="29023" y="11479"/>
                  </a:lnTo>
                  <a:cubicBezTo>
                    <a:pt x="29223" y="11680"/>
                    <a:pt x="29349" y="11905"/>
                    <a:pt x="29549" y="12106"/>
                  </a:cubicBezTo>
                  <a:cubicBezTo>
                    <a:pt x="29650" y="12206"/>
                    <a:pt x="29850" y="12432"/>
                    <a:pt x="30076" y="12532"/>
                  </a:cubicBezTo>
                  <a:cubicBezTo>
                    <a:pt x="29850" y="11905"/>
                    <a:pt x="29750" y="11379"/>
                    <a:pt x="29650" y="10953"/>
                  </a:cubicBezTo>
                  <a:cubicBezTo>
                    <a:pt x="29223" y="9800"/>
                    <a:pt x="28096" y="8973"/>
                    <a:pt x="28096" y="7519"/>
                  </a:cubicBezTo>
                  <a:lnTo>
                    <a:pt x="28096" y="7519"/>
                  </a:lnTo>
                  <a:cubicBezTo>
                    <a:pt x="28296" y="7720"/>
                    <a:pt x="28497" y="7820"/>
                    <a:pt x="28923" y="8046"/>
                  </a:cubicBezTo>
                  <a:cubicBezTo>
                    <a:pt x="28822" y="7720"/>
                    <a:pt x="28722" y="7519"/>
                    <a:pt x="28597" y="7194"/>
                  </a:cubicBezTo>
                  <a:lnTo>
                    <a:pt x="29549" y="7194"/>
                  </a:lnTo>
                  <a:cubicBezTo>
                    <a:pt x="29349" y="7093"/>
                    <a:pt x="29223" y="6993"/>
                    <a:pt x="29123" y="6893"/>
                  </a:cubicBezTo>
                  <a:cubicBezTo>
                    <a:pt x="28597" y="6367"/>
                    <a:pt x="28096" y="5941"/>
                    <a:pt x="27469" y="5540"/>
                  </a:cubicBezTo>
                  <a:cubicBezTo>
                    <a:pt x="26617" y="4913"/>
                    <a:pt x="25990" y="3860"/>
                    <a:pt x="24837" y="3660"/>
                  </a:cubicBezTo>
                  <a:cubicBezTo>
                    <a:pt x="24436" y="3534"/>
                    <a:pt x="24010" y="3334"/>
                    <a:pt x="23584" y="3234"/>
                  </a:cubicBezTo>
                  <a:cubicBezTo>
                    <a:pt x="23710" y="3234"/>
                    <a:pt x="23710" y="3133"/>
                    <a:pt x="23810" y="3133"/>
                  </a:cubicBezTo>
                  <a:cubicBezTo>
                    <a:pt x="23584" y="2908"/>
                    <a:pt x="23384" y="2707"/>
                    <a:pt x="23284" y="2507"/>
                  </a:cubicBezTo>
                  <a:cubicBezTo>
                    <a:pt x="23484" y="2407"/>
                    <a:pt x="23710" y="2281"/>
                    <a:pt x="23910" y="2181"/>
                  </a:cubicBezTo>
                  <a:cubicBezTo>
                    <a:pt x="23584" y="1981"/>
                    <a:pt x="23384" y="1880"/>
                    <a:pt x="23183" y="1655"/>
                  </a:cubicBezTo>
                  <a:lnTo>
                    <a:pt x="23183" y="1555"/>
                  </a:lnTo>
                  <a:cubicBezTo>
                    <a:pt x="23584" y="1655"/>
                    <a:pt x="23910" y="1655"/>
                    <a:pt x="24336" y="1780"/>
                  </a:cubicBezTo>
                  <a:cubicBezTo>
                    <a:pt x="24010" y="1154"/>
                    <a:pt x="23384" y="928"/>
                    <a:pt x="22657" y="928"/>
                  </a:cubicBezTo>
                  <a:cubicBezTo>
                    <a:pt x="22231" y="201"/>
                    <a:pt x="21604" y="402"/>
                    <a:pt x="20878" y="301"/>
                  </a:cubicBezTo>
                  <a:lnTo>
                    <a:pt x="20878" y="301"/>
                  </a:lnTo>
                  <a:cubicBezTo>
                    <a:pt x="21203" y="1254"/>
                    <a:pt x="22331" y="727"/>
                    <a:pt x="22858" y="1454"/>
                  </a:cubicBezTo>
                  <a:cubicBezTo>
                    <a:pt x="22770" y="1541"/>
                    <a:pt x="22683" y="1723"/>
                    <a:pt x="22596" y="1901"/>
                  </a:cubicBezTo>
                  <a:lnTo>
                    <a:pt x="22596" y="1901"/>
                  </a:lnTo>
                  <a:cubicBezTo>
                    <a:pt x="22584" y="1894"/>
                    <a:pt x="22570" y="1887"/>
                    <a:pt x="22557" y="1880"/>
                  </a:cubicBezTo>
                  <a:lnTo>
                    <a:pt x="22557" y="1981"/>
                  </a:lnTo>
                  <a:cubicBezTo>
                    <a:pt x="22570" y="1954"/>
                    <a:pt x="22583" y="1928"/>
                    <a:pt x="22596" y="1901"/>
                  </a:cubicBezTo>
                  <a:lnTo>
                    <a:pt x="22596" y="1901"/>
                  </a:lnTo>
                  <a:cubicBezTo>
                    <a:pt x="22771" y="1994"/>
                    <a:pt x="22864" y="2088"/>
                    <a:pt x="22958" y="2181"/>
                  </a:cubicBezTo>
                  <a:cubicBezTo>
                    <a:pt x="22958" y="2281"/>
                    <a:pt x="22858" y="2281"/>
                    <a:pt x="22858" y="2407"/>
                  </a:cubicBezTo>
                  <a:cubicBezTo>
                    <a:pt x="22757" y="2407"/>
                    <a:pt x="22757" y="2407"/>
                    <a:pt x="22657" y="2507"/>
                  </a:cubicBezTo>
                  <a:cubicBezTo>
                    <a:pt x="22030" y="2407"/>
                    <a:pt x="21404" y="2507"/>
                    <a:pt x="20777" y="2281"/>
                  </a:cubicBezTo>
                  <a:cubicBezTo>
                    <a:pt x="19098" y="1655"/>
                    <a:pt x="17319" y="1655"/>
                    <a:pt x="15664" y="1354"/>
                  </a:cubicBezTo>
                  <a:cubicBezTo>
                    <a:pt x="14938" y="1254"/>
                    <a:pt x="14186" y="1254"/>
                    <a:pt x="13258" y="1154"/>
                  </a:cubicBezTo>
                  <a:cubicBezTo>
                    <a:pt x="13559" y="928"/>
                    <a:pt x="13559" y="928"/>
                    <a:pt x="13685" y="928"/>
                  </a:cubicBezTo>
                  <a:cubicBezTo>
                    <a:pt x="13359" y="828"/>
                    <a:pt x="13158" y="828"/>
                    <a:pt x="12832" y="828"/>
                  </a:cubicBezTo>
                  <a:cubicBezTo>
                    <a:pt x="11905" y="928"/>
                    <a:pt x="10852" y="1028"/>
                    <a:pt x="9925" y="1154"/>
                  </a:cubicBezTo>
                  <a:cubicBezTo>
                    <a:pt x="9599" y="1154"/>
                    <a:pt x="9299" y="1028"/>
                    <a:pt x="8973" y="1028"/>
                  </a:cubicBezTo>
                  <a:lnTo>
                    <a:pt x="8973" y="828"/>
                  </a:lnTo>
                  <a:cubicBezTo>
                    <a:pt x="9800" y="627"/>
                    <a:pt x="10652" y="301"/>
                    <a:pt x="11479" y="101"/>
                  </a:cubicBezTo>
                  <a:cubicBezTo>
                    <a:pt x="11379" y="101"/>
                    <a:pt x="11178" y="1"/>
                    <a:pt x="11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3273213" y="2496468"/>
              <a:ext cx="827100" cy="65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38"/>
          <p:cNvGrpSpPr/>
          <p:nvPr/>
        </p:nvGrpSpPr>
        <p:grpSpPr>
          <a:xfrm>
            <a:off x="3482888" y="2561565"/>
            <a:ext cx="407757" cy="407779"/>
            <a:chOff x="1487200" y="2615925"/>
            <a:chExt cx="483125" cy="483150"/>
          </a:xfrm>
        </p:grpSpPr>
        <p:sp>
          <p:nvSpPr>
            <p:cNvPr id="1483" name="Google Shape;1483;p38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1486" name="Google Shape;1486;p38"/>
          <p:cNvSpPr/>
          <p:nvPr/>
        </p:nvSpPr>
        <p:spPr>
          <a:xfrm>
            <a:off x="5231277" y="398442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7" name="Google Shape;1487;p38"/>
          <p:cNvGrpSpPr/>
          <p:nvPr/>
        </p:nvGrpSpPr>
        <p:grpSpPr>
          <a:xfrm>
            <a:off x="5229155" y="2639294"/>
            <a:ext cx="340955" cy="340091"/>
            <a:chOff x="-20173175" y="2038750"/>
            <a:chExt cx="305625" cy="304850"/>
          </a:xfrm>
        </p:grpSpPr>
        <p:sp>
          <p:nvSpPr>
            <p:cNvPr id="1488" name="Google Shape;1488;p38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" name="Google Shape;1490;p38"/>
          <p:cNvGrpSpPr/>
          <p:nvPr/>
        </p:nvGrpSpPr>
        <p:grpSpPr>
          <a:xfrm>
            <a:off x="3513805" y="4012779"/>
            <a:ext cx="345954" cy="343807"/>
            <a:chOff x="-61354075" y="1940500"/>
            <a:chExt cx="314275" cy="312325"/>
          </a:xfrm>
        </p:grpSpPr>
        <p:sp>
          <p:nvSpPr>
            <p:cNvPr id="1491" name="Google Shape;1491;p38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p32"/>
          <p:cNvPicPr preferRelativeResize="0"/>
          <p:nvPr/>
        </p:nvPicPr>
        <p:blipFill rotWithShape="1">
          <a:blip r:embed="rId3">
            <a:alphaModFix/>
          </a:blip>
          <a:srcRect l="3959" t="7862" r="3968" b="7870"/>
          <a:stretch/>
        </p:blipFill>
        <p:spPr>
          <a:xfrm>
            <a:off x="4905400" y="404575"/>
            <a:ext cx="3157251" cy="433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32"/>
          <p:cNvSpPr/>
          <p:nvPr/>
        </p:nvSpPr>
        <p:spPr>
          <a:xfrm rot="18895503">
            <a:off x="-249334" y="3854876"/>
            <a:ext cx="1547634" cy="1556124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3">
              <a:lumMod val="90000"/>
            </a:schemeClr>
          </a:solidFill>
          <a:ln>
            <a:solidFill>
              <a:schemeClr val="accent3">
                <a:lumMod val="9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213" name="Google Shape;1213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18" name="Google Shape;121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1224" name="Google Shape;1224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41" name="Google Shape;1241;p32"/>
          <p:cNvSpPr txBox="1">
            <a:spLocks noGrp="1"/>
          </p:cNvSpPr>
          <p:nvPr>
            <p:ph type="ctrTitle" idx="20"/>
          </p:nvPr>
        </p:nvSpPr>
        <p:spPr>
          <a:xfrm>
            <a:off x="-602273" y="1147176"/>
            <a:ext cx="5500975" cy="22730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4800" dirty="0"/>
              <a:t>WEBSITE DESCRIPTION</a:t>
            </a:r>
            <a:endParaRPr sz="48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9690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uuly_-_Full_Length_720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8218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"/>
          <p:cNvSpPr txBox="1">
            <a:spLocks noGrp="1"/>
          </p:cNvSpPr>
          <p:nvPr>
            <p:ph type="ctrTitle"/>
          </p:nvPr>
        </p:nvSpPr>
        <p:spPr>
          <a:xfrm>
            <a:off x="2210550" y="-238755"/>
            <a:ext cx="4867844" cy="10700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WEBSITE STRUCTURE</a:t>
            </a:r>
            <a:endParaRPr lang="en-US" dirty="0"/>
          </a:p>
        </p:txBody>
      </p:sp>
      <p:sp>
        <p:nvSpPr>
          <p:cNvPr id="1444" name="Google Shape;1444;p3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60" y="3687716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05" y="710790"/>
            <a:ext cx="8065134" cy="418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30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p32"/>
          <p:cNvPicPr preferRelativeResize="0"/>
          <p:nvPr/>
        </p:nvPicPr>
        <p:blipFill rotWithShape="1">
          <a:blip r:embed="rId3">
            <a:alphaModFix/>
          </a:blip>
          <a:srcRect l="3959" t="7862" r="3968" b="7870"/>
          <a:stretch/>
        </p:blipFill>
        <p:spPr>
          <a:xfrm>
            <a:off x="4905400" y="404575"/>
            <a:ext cx="3157251" cy="433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32"/>
          <p:cNvSpPr/>
          <p:nvPr/>
        </p:nvSpPr>
        <p:spPr>
          <a:xfrm rot="18895503">
            <a:off x="-249334" y="3854876"/>
            <a:ext cx="1547634" cy="1556124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3">
              <a:lumMod val="90000"/>
            </a:schemeClr>
          </a:solidFill>
          <a:ln>
            <a:solidFill>
              <a:schemeClr val="accent3">
                <a:lumMod val="9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213" name="Google Shape;1213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18" name="Google Shape;121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  <p:sp>
        <p:nvSpPr>
          <p:cNvPr id="1224" name="Google Shape;1224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41" name="Google Shape;1241;p32"/>
          <p:cNvSpPr txBox="1">
            <a:spLocks noGrp="1"/>
          </p:cNvSpPr>
          <p:nvPr>
            <p:ph type="ctrTitle" idx="20"/>
          </p:nvPr>
        </p:nvSpPr>
        <p:spPr>
          <a:xfrm>
            <a:off x="428355" y="670961"/>
            <a:ext cx="5500975" cy="22730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/>
              <a:t>CONCLUSION</a:t>
            </a:r>
            <a:endParaRPr lang="en-US" sz="48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00825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p32"/>
          <p:cNvPicPr preferRelativeResize="0"/>
          <p:nvPr/>
        </p:nvPicPr>
        <p:blipFill rotWithShape="1">
          <a:blip r:embed="rId3">
            <a:alphaModFix/>
          </a:blip>
          <a:srcRect l="3959" t="7862" r="3968" b="7870"/>
          <a:stretch/>
        </p:blipFill>
        <p:spPr>
          <a:xfrm>
            <a:off x="4905400" y="404575"/>
            <a:ext cx="3157251" cy="433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32"/>
          <p:cNvSpPr/>
          <p:nvPr/>
        </p:nvSpPr>
        <p:spPr>
          <a:xfrm rot="18895503">
            <a:off x="-249334" y="3854876"/>
            <a:ext cx="1547634" cy="1556124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3">
              <a:lumMod val="90000"/>
            </a:schemeClr>
          </a:solidFill>
          <a:ln>
            <a:solidFill>
              <a:schemeClr val="accent3">
                <a:lumMod val="9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213" name="Google Shape;1213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18" name="Google Shape;121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224" name="Google Shape;1224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27" name="Google Shape;1227;p32"/>
          <p:cNvSpPr txBox="1">
            <a:spLocks noGrp="1"/>
          </p:cNvSpPr>
          <p:nvPr>
            <p:ph type="title" idx="4"/>
          </p:nvPr>
        </p:nvSpPr>
        <p:spPr>
          <a:xfrm>
            <a:off x="1072933" y="238236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228" name="Google Shape;1228;p32"/>
          <p:cNvSpPr txBox="1">
            <a:spLocks noGrp="1"/>
          </p:cNvSpPr>
          <p:nvPr>
            <p:ph type="title" idx="5"/>
          </p:nvPr>
        </p:nvSpPr>
        <p:spPr>
          <a:xfrm>
            <a:off x="1104845" y="347633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229" name="Google Shape;1229;p32"/>
          <p:cNvSpPr txBox="1">
            <a:spLocks noGrp="1"/>
          </p:cNvSpPr>
          <p:nvPr>
            <p:ph type="title" idx="6"/>
          </p:nvPr>
        </p:nvSpPr>
        <p:spPr>
          <a:xfrm>
            <a:off x="1032914" y="40457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230" name="Google Shape;1230;p32"/>
          <p:cNvSpPr txBox="1">
            <a:spLocks noGrp="1"/>
          </p:cNvSpPr>
          <p:nvPr>
            <p:ph type="title" idx="7"/>
          </p:nvPr>
        </p:nvSpPr>
        <p:spPr>
          <a:xfrm>
            <a:off x="1060611" y="13721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1235" name="Google Shape;1235;p32"/>
          <p:cNvSpPr txBox="1">
            <a:spLocks noGrp="1"/>
          </p:cNvSpPr>
          <p:nvPr>
            <p:ph type="ctrTitle" idx="14"/>
          </p:nvPr>
        </p:nvSpPr>
        <p:spPr>
          <a:xfrm>
            <a:off x="1703083" y="2470046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CONCLUSION</a:t>
            </a:r>
            <a:endParaRPr dirty="0"/>
          </a:p>
        </p:txBody>
      </p:sp>
      <p:sp>
        <p:nvSpPr>
          <p:cNvPr id="1237" name="Google Shape;1237;p32"/>
          <p:cNvSpPr txBox="1">
            <a:spLocks noGrp="1"/>
          </p:cNvSpPr>
          <p:nvPr>
            <p:ph type="ctrTitle" idx="16"/>
          </p:nvPr>
        </p:nvSpPr>
        <p:spPr>
          <a:xfrm>
            <a:off x="1736964" y="3568352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TEAM WORKING PROCESS </a:t>
            </a:r>
            <a:endParaRPr lang="en-US" dirty="0"/>
          </a:p>
        </p:txBody>
      </p:sp>
      <p:sp>
        <p:nvSpPr>
          <p:cNvPr id="1239" name="Google Shape;1239;p32"/>
          <p:cNvSpPr txBox="1">
            <a:spLocks noGrp="1"/>
          </p:cNvSpPr>
          <p:nvPr>
            <p:ph type="ctrTitle" idx="18"/>
          </p:nvPr>
        </p:nvSpPr>
        <p:spPr>
          <a:xfrm>
            <a:off x="1736964" y="514764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IDEA AND BUSINESS PLAN</a:t>
            </a:r>
            <a:endParaRPr lang="en-US" dirty="0"/>
          </a:p>
        </p:txBody>
      </p:sp>
      <p:sp>
        <p:nvSpPr>
          <p:cNvPr id="1241" name="Google Shape;1241;p32"/>
          <p:cNvSpPr txBox="1">
            <a:spLocks noGrp="1"/>
          </p:cNvSpPr>
          <p:nvPr>
            <p:ph type="ctrTitle" idx="20"/>
          </p:nvPr>
        </p:nvSpPr>
        <p:spPr>
          <a:xfrm>
            <a:off x="1683709" y="145987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WEBSITE DESCRIPTION</a:t>
            </a:r>
            <a:endParaRPr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43"/>
          <p:cNvSpPr txBox="1">
            <a:spLocks noGrp="1"/>
          </p:cNvSpPr>
          <p:nvPr>
            <p:ph type="ctrTitle"/>
          </p:nvPr>
        </p:nvSpPr>
        <p:spPr>
          <a:xfrm>
            <a:off x="2015105" y="1150887"/>
            <a:ext cx="5113802" cy="8518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/>
              <a:t>PROJECT EVALUATION</a:t>
            </a:r>
            <a:endParaRPr lang="en-US" sz="3200" dirty="0"/>
          </a:p>
        </p:txBody>
      </p:sp>
      <p:sp>
        <p:nvSpPr>
          <p:cNvPr id="1642" name="Google Shape;1642;p43"/>
          <p:cNvSpPr txBox="1">
            <a:spLocks noGrp="1"/>
          </p:cNvSpPr>
          <p:nvPr>
            <p:ph type="subTitle" idx="4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 ANALYSIS</a:t>
            </a:r>
            <a:endParaRPr/>
          </a:p>
        </p:txBody>
      </p:sp>
      <p:sp>
        <p:nvSpPr>
          <p:cNvPr id="1643" name="Google Shape;1643;p4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  <p:sp>
        <p:nvSpPr>
          <p:cNvPr id="1644" name="Google Shape;1644;p43"/>
          <p:cNvSpPr txBox="1">
            <a:spLocks noGrp="1"/>
          </p:cNvSpPr>
          <p:nvPr>
            <p:ph type="subTitle" idx="1"/>
          </p:nvPr>
        </p:nvSpPr>
        <p:spPr>
          <a:xfrm>
            <a:off x="1426442" y="3098075"/>
            <a:ext cx="2038709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800" dirty="0"/>
              <a:t>A</a:t>
            </a:r>
            <a:r>
              <a:rPr lang="en-US" sz="1800" dirty="0" smtClean="0"/>
              <a:t>pplied </a:t>
            </a:r>
            <a:r>
              <a:rPr lang="en-US" sz="1800" dirty="0"/>
              <a:t>all the knowledge </a:t>
            </a:r>
            <a:r>
              <a:rPr lang="en-US" sz="1800" dirty="0" smtClean="0"/>
              <a:t>learn</a:t>
            </a:r>
          </a:p>
          <a:p>
            <a:pPr marL="0" lvl="0" indent="0" algn="l"/>
            <a:r>
              <a:rPr lang="en-US" sz="1800" dirty="0"/>
              <a:t>Improve skills in </a:t>
            </a:r>
            <a:r>
              <a:rPr lang="en-US" sz="1800" dirty="0" err="1" smtClean="0"/>
              <a:t>searchingdocument</a:t>
            </a:r>
            <a:endParaRPr sz="1800" dirty="0"/>
          </a:p>
        </p:txBody>
      </p:sp>
      <p:sp>
        <p:nvSpPr>
          <p:cNvPr id="1645" name="Google Shape;1645;p43"/>
          <p:cNvSpPr txBox="1">
            <a:spLocks noGrp="1"/>
          </p:cNvSpPr>
          <p:nvPr>
            <p:ph type="subTitle" idx="2"/>
          </p:nvPr>
        </p:nvSpPr>
        <p:spPr>
          <a:xfrm>
            <a:off x="3704325" y="3065621"/>
            <a:ext cx="2191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sz="1800" dirty="0" smtClean="0"/>
              <a:t>Many resources</a:t>
            </a:r>
          </a:p>
          <a:p>
            <a:pPr marL="0" lvl="0" indent="0" algn="l"/>
            <a:r>
              <a:rPr lang="en-US" sz="1800" dirty="0"/>
              <a:t>M</a:t>
            </a:r>
            <a:r>
              <a:rPr lang="en-US" sz="1800" dirty="0" smtClean="0"/>
              <a:t>any </a:t>
            </a:r>
            <a:r>
              <a:rPr lang="en-US" sz="1800" dirty="0"/>
              <a:t>people </a:t>
            </a:r>
            <a:r>
              <a:rPr lang="en-US" sz="1800" dirty="0" smtClean="0"/>
              <a:t> </a:t>
            </a:r>
            <a:r>
              <a:rPr lang="en-US" sz="1800" dirty="0"/>
              <a:t>interested</a:t>
            </a:r>
            <a:endParaRPr sz="1800" dirty="0"/>
          </a:p>
        </p:txBody>
      </p:sp>
      <p:sp>
        <p:nvSpPr>
          <p:cNvPr id="1646" name="Google Shape;1646;p43"/>
          <p:cNvSpPr txBox="1">
            <a:spLocks noGrp="1"/>
          </p:cNvSpPr>
          <p:nvPr>
            <p:ph type="subTitle" idx="3"/>
          </p:nvPr>
        </p:nvSpPr>
        <p:spPr>
          <a:xfrm>
            <a:off x="5707847" y="3086706"/>
            <a:ext cx="2191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sz="1800" dirty="0" smtClean="0"/>
              <a:t>Having </a:t>
            </a:r>
            <a:r>
              <a:rPr lang="en-US" sz="1800" dirty="0"/>
              <a:t>a certain understanding of the market, economics as well as current technologies.</a:t>
            </a:r>
            <a:endParaRPr sz="1800" dirty="0"/>
          </a:p>
        </p:txBody>
      </p:sp>
      <p:sp>
        <p:nvSpPr>
          <p:cNvPr id="1647" name="Google Shape;1647;p43"/>
          <p:cNvSpPr txBox="1">
            <a:spLocks noGrp="1"/>
          </p:cNvSpPr>
          <p:nvPr>
            <p:ph type="subTitle" idx="5"/>
          </p:nvPr>
        </p:nvSpPr>
        <p:spPr>
          <a:xfrm>
            <a:off x="1312301" y="2897607"/>
            <a:ext cx="2371192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800" dirty="0" smtClean="0"/>
              <a:t>Result</a:t>
            </a:r>
            <a:endParaRPr sz="2800" dirty="0"/>
          </a:p>
        </p:txBody>
      </p:sp>
      <p:sp>
        <p:nvSpPr>
          <p:cNvPr id="1648" name="Google Shape;1648;p43"/>
          <p:cNvSpPr txBox="1">
            <a:spLocks noGrp="1"/>
          </p:cNvSpPr>
          <p:nvPr>
            <p:ph type="subTitle" idx="6"/>
          </p:nvPr>
        </p:nvSpPr>
        <p:spPr>
          <a:xfrm>
            <a:off x="3465151" y="2856337"/>
            <a:ext cx="2371192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800" dirty="0" smtClean="0"/>
              <a:t>Advenatge</a:t>
            </a:r>
            <a:endParaRPr sz="2800" dirty="0"/>
          </a:p>
        </p:txBody>
      </p:sp>
      <p:sp>
        <p:nvSpPr>
          <p:cNvPr id="1649" name="Google Shape;1649;p43"/>
          <p:cNvSpPr txBox="1">
            <a:spLocks noGrp="1"/>
          </p:cNvSpPr>
          <p:nvPr>
            <p:ph type="subTitle" idx="7"/>
          </p:nvPr>
        </p:nvSpPr>
        <p:spPr>
          <a:xfrm>
            <a:off x="5618001" y="2897607"/>
            <a:ext cx="2371192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800" dirty="0" smtClean="0"/>
              <a:t>Disaventage</a:t>
            </a:r>
            <a:endParaRPr sz="2800" dirty="0"/>
          </a:p>
        </p:txBody>
      </p:sp>
      <p:grpSp>
        <p:nvGrpSpPr>
          <p:cNvPr id="1650" name="Google Shape;1650;p43"/>
          <p:cNvGrpSpPr/>
          <p:nvPr/>
        </p:nvGrpSpPr>
        <p:grpSpPr>
          <a:xfrm>
            <a:off x="6543352" y="2493325"/>
            <a:ext cx="342995" cy="342291"/>
            <a:chOff x="-38686275" y="2314400"/>
            <a:chExt cx="316650" cy="316000"/>
          </a:xfrm>
        </p:grpSpPr>
        <p:sp>
          <p:nvSpPr>
            <p:cNvPr id="1651" name="Google Shape;1651;p4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3"/>
          <p:cNvGrpSpPr/>
          <p:nvPr/>
        </p:nvGrpSpPr>
        <p:grpSpPr>
          <a:xfrm>
            <a:off x="2259853" y="2493682"/>
            <a:ext cx="340807" cy="341579"/>
            <a:chOff x="-10896525" y="1663050"/>
            <a:chExt cx="352875" cy="353675"/>
          </a:xfrm>
        </p:grpSpPr>
        <p:sp>
          <p:nvSpPr>
            <p:cNvPr id="1654" name="Google Shape;1654;p4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6" name="Google Shape;1656;p43"/>
          <p:cNvSpPr/>
          <p:nvPr/>
        </p:nvSpPr>
        <p:spPr>
          <a:xfrm>
            <a:off x="4421390" y="2493697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6" name="Google Shape;2216;p50"/>
          <p:cNvGrpSpPr/>
          <p:nvPr/>
        </p:nvGrpSpPr>
        <p:grpSpPr>
          <a:xfrm>
            <a:off x="1952419" y="2343574"/>
            <a:ext cx="5271384" cy="2841733"/>
            <a:chOff x="2539644" y="3012638"/>
            <a:chExt cx="4003481" cy="2158224"/>
          </a:xfrm>
        </p:grpSpPr>
        <p:sp>
          <p:nvSpPr>
            <p:cNvPr id="2217" name="Google Shape;2217;p50"/>
            <p:cNvSpPr/>
            <p:nvPr/>
          </p:nvSpPr>
          <p:spPr>
            <a:xfrm>
              <a:off x="2730685" y="3415984"/>
              <a:ext cx="3628507" cy="1731321"/>
            </a:xfrm>
            <a:custGeom>
              <a:avLst/>
              <a:gdLst/>
              <a:ahLst/>
              <a:cxnLst/>
              <a:rect l="l" t="t" r="r" b="b"/>
              <a:pathLst>
                <a:path w="66087" h="33020" extrusionOk="0">
                  <a:moveTo>
                    <a:pt x="33019" y="0"/>
                  </a:moveTo>
                  <a:cubicBezTo>
                    <a:pt x="14818" y="0"/>
                    <a:pt x="0" y="14808"/>
                    <a:pt x="0" y="33019"/>
                  </a:cubicBezTo>
                  <a:lnTo>
                    <a:pt x="1659" y="33019"/>
                  </a:lnTo>
                  <a:cubicBezTo>
                    <a:pt x="1659" y="15718"/>
                    <a:pt x="15718" y="1659"/>
                    <a:pt x="33019" y="1659"/>
                  </a:cubicBezTo>
                  <a:cubicBezTo>
                    <a:pt x="50321" y="1659"/>
                    <a:pt x="64427" y="15718"/>
                    <a:pt x="64427" y="33019"/>
                  </a:cubicBezTo>
                  <a:lnTo>
                    <a:pt x="66086" y="33019"/>
                  </a:lnTo>
                  <a:cubicBezTo>
                    <a:pt x="66086" y="14808"/>
                    <a:pt x="51269" y="0"/>
                    <a:pt x="33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8" name="Google Shape;2218;p50"/>
            <p:cNvGrpSpPr/>
            <p:nvPr/>
          </p:nvGrpSpPr>
          <p:grpSpPr>
            <a:xfrm>
              <a:off x="2993913" y="3733510"/>
              <a:ext cx="3118990" cy="1414163"/>
              <a:chOff x="2087552" y="3828775"/>
              <a:chExt cx="2924236" cy="1325861"/>
            </a:xfrm>
          </p:grpSpPr>
          <p:sp>
            <p:nvSpPr>
              <p:cNvPr id="2219" name="Google Shape;2219;p50"/>
              <p:cNvSpPr/>
              <p:nvPr/>
            </p:nvSpPr>
            <p:spPr>
              <a:xfrm>
                <a:off x="2087552" y="3828775"/>
                <a:ext cx="2924236" cy="1325860"/>
              </a:xfrm>
              <a:custGeom>
                <a:avLst/>
                <a:gdLst/>
                <a:ahLst/>
                <a:cxnLst/>
                <a:rect l="l" t="t" r="r" b="b"/>
                <a:pathLst>
                  <a:path w="29144" h="13214" extrusionOk="0">
                    <a:moveTo>
                      <a:pt x="14590" y="0"/>
                    </a:moveTo>
                    <a:cubicBezTo>
                      <a:pt x="11534" y="0"/>
                      <a:pt x="8711" y="930"/>
                      <a:pt x="6362" y="2529"/>
                    </a:cubicBezTo>
                    <a:cubicBezTo>
                      <a:pt x="6290" y="2564"/>
                      <a:pt x="6219" y="2600"/>
                      <a:pt x="6174" y="2645"/>
                    </a:cubicBezTo>
                    <a:cubicBezTo>
                      <a:pt x="4655" y="3717"/>
                      <a:pt x="3351" y="5102"/>
                      <a:pt x="2305" y="6665"/>
                    </a:cubicBezTo>
                    <a:cubicBezTo>
                      <a:pt x="1707" y="7594"/>
                      <a:pt x="1189" y="8631"/>
                      <a:pt x="778" y="9712"/>
                    </a:cubicBezTo>
                    <a:cubicBezTo>
                      <a:pt x="778" y="9792"/>
                      <a:pt x="742" y="9864"/>
                      <a:pt x="742" y="9935"/>
                    </a:cubicBezTo>
                    <a:cubicBezTo>
                      <a:pt x="367" y="10980"/>
                      <a:pt x="108" y="12061"/>
                      <a:pt x="0" y="13214"/>
                    </a:cubicBezTo>
                    <a:lnTo>
                      <a:pt x="15224" y="13214"/>
                    </a:lnTo>
                    <a:cubicBezTo>
                      <a:pt x="15331" y="12991"/>
                      <a:pt x="15483" y="12767"/>
                      <a:pt x="15635" y="12580"/>
                    </a:cubicBezTo>
                    <a:cubicBezTo>
                      <a:pt x="16189" y="11838"/>
                      <a:pt x="17083" y="11391"/>
                      <a:pt x="18092" y="11391"/>
                    </a:cubicBezTo>
                    <a:cubicBezTo>
                      <a:pt x="19397" y="11391"/>
                      <a:pt x="20469" y="12133"/>
                      <a:pt x="20960" y="13214"/>
                    </a:cubicBezTo>
                    <a:lnTo>
                      <a:pt x="29144" y="13214"/>
                    </a:lnTo>
                    <a:cubicBezTo>
                      <a:pt x="29108" y="12615"/>
                      <a:pt x="29001" y="12026"/>
                      <a:pt x="28849" y="11427"/>
                    </a:cubicBezTo>
                    <a:cubicBezTo>
                      <a:pt x="28849" y="11356"/>
                      <a:pt x="28849" y="11311"/>
                      <a:pt x="28813" y="11239"/>
                    </a:cubicBezTo>
                    <a:cubicBezTo>
                      <a:pt x="28777" y="11088"/>
                      <a:pt x="28733" y="10945"/>
                      <a:pt x="28697" y="10793"/>
                    </a:cubicBezTo>
                    <a:cubicBezTo>
                      <a:pt x="28697" y="10721"/>
                      <a:pt x="28697" y="10686"/>
                      <a:pt x="28661" y="10641"/>
                    </a:cubicBezTo>
                    <a:cubicBezTo>
                      <a:pt x="27920" y="8041"/>
                      <a:pt x="26499" y="5727"/>
                      <a:pt x="24569" y="3940"/>
                    </a:cubicBezTo>
                    <a:cubicBezTo>
                      <a:pt x="21961" y="1483"/>
                      <a:pt x="18458" y="0"/>
                      <a:pt x="14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rgbClr val="FBDF7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285750" dist="57150" dir="18600000" algn="bl" rotWithShape="0">
                  <a:srgbClr val="FFFFFF">
                    <a:alpha val="97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50"/>
              <p:cNvSpPr/>
              <p:nvPr/>
            </p:nvSpPr>
            <p:spPr>
              <a:xfrm>
                <a:off x="2180766" y="3921990"/>
                <a:ext cx="2737809" cy="1232646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FF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1" name="Google Shape;2221;p50"/>
            <p:cNvSpPr/>
            <p:nvPr/>
          </p:nvSpPr>
          <p:spPr>
            <a:xfrm>
              <a:off x="3220802" y="3951975"/>
              <a:ext cx="2707249" cy="1218887"/>
            </a:xfrm>
            <a:custGeom>
              <a:avLst/>
              <a:gdLst/>
              <a:ahLst/>
              <a:cxnLst/>
              <a:rect l="l" t="t" r="r" b="b"/>
              <a:pathLst>
                <a:path w="27286" h="12285" extrusionOk="0">
                  <a:moveTo>
                    <a:pt x="13661" y="1"/>
                  </a:moveTo>
                  <a:cubicBezTo>
                    <a:pt x="10793" y="1"/>
                    <a:pt x="8149" y="858"/>
                    <a:pt x="5960" y="2341"/>
                  </a:cubicBezTo>
                  <a:cubicBezTo>
                    <a:pt x="5692" y="2529"/>
                    <a:pt x="5468" y="2681"/>
                    <a:pt x="5245" y="2868"/>
                  </a:cubicBezTo>
                  <a:cubicBezTo>
                    <a:pt x="4021" y="3798"/>
                    <a:pt x="2976" y="4950"/>
                    <a:pt x="2163" y="6219"/>
                  </a:cubicBezTo>
                  <a:cubicBezTo>
                    <a:pt x="1787" y="6808"/>
                    <a:pt x="1448" y="7407"/>
                    <a:pt x="1153" y="8041"/>
                  </a:cubicBezTo>
                  <a:cubicBezTo>
                    <a:pt x="1117" y="8113"/>
                    <a:pt x="1082" y="8193"/>
                    <a:pt x="1082" y="8265"/>
                  </a:cubicBezTo>
                  <a:cubicBezTo>
                    <a:pt x="519" y="9533"/>
                    <a:pt x="153" y="10873"/>
                    <a:pt x="1" y="12285"/>
                  </a:cubicBezTo>
                  <a:lnTo>
                    <a:pt x="27286" y="12285"/>
                  </a:lnTo>
                  <a:cubicBezTo>
                    <a:pt x="27250" y="11838"/>
                    <a:pt x="27178" y="11392"/>
                    <a:pt x="27098" y="10981"/>
                  </a:cubicBezTo>
                  <a:cubicBezTo>
                    <a:pt x="27098" y="10909"/>
                    <a:pt x="27062" y="10873"/>
                    <a:pt x="27062" y="10793"/>
                  </a:cubicBezTo>
                  <a:cubicBezTo>
                    <a:pt x="27026" y="10650"/>
                    <a:pt x="26991" y="10498"/>
                    <a:pt x="26955" y="10346"/>
                  </a:cubicBezTo>
                  <a:cubicBezTo>
                    <a:pt x="26955" y="10275"/>
                    <a:pt x="26910" y="10239"/>
                    <a:pt x="26910" y="10203"/>
                  </a:cubicBezTo>
                  <a:cubicBezTo>
                    <a:pt x="26910" y="10159"/>
                    <a:pt x="26910" y="10123"/>
                    <a:pt x="26875" y="10087"/>
                  </a:cubicBezTo>
                  <a:cubicBezTo>
                    <a:pt x="26205" y="7595"/>
                    <a:pt x="24864" y="5397"/>
                    <a:pt x="23006" y="3681"/>
                  </a:cubicBezTo>
                  <a:cubicBezTo>
                    <a:pt x="20549" y="1376"/>
                    <a:pt x="17270" y="1"/>
                    <a:pt x="136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22" name="Google Shape;2222;p50"/>
            <p:cNvCxnSpPr/>
            <p:nvPr/>
          </p:nvCxnSpPr>
          <p:spPr>
            <a:xfrm>
              <a:off x="2539644" y="4199173"/>
              <a:ext cx="1747800" cy="0"/>
            </a:xfrm>
            <a:prstGeom prst="straightConnector1">
              <a:avLst/>
            </a:prstGeom>
            <a:noFill/>
            <a:ln w="28575" cap="flat" cmpd="sng">
              <a:solidFill>
                <a:srgbClr val="FF8E8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3" name="Google Shape;2223;p50"/>
            <p:cNvCxnSpPr/>
            <p:nvPr/>
          </p:nvCxnSpPr>
          <p:spPr>
            <a:xfrm>
              <a:off x="6035225" y="4199175"/>
              <a:ext cx="507900" cy="0"/>
            </a:xfrm>
            <a:prstGeom prst="straightConnector1">
              <a:avLst/>
            </a:prstGeom>
            <a:noFill/>
            <a:ln w="28575" cap="flat" cmpd="sng">
              <a:solidFill>
                <a:srgbClr val="83E3D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4" name="Google Shape;2224;p50"/>
            <p:cNvCxnSpPr/>
            <p:nvPr/>
          </p:nvCxnSpPr>
          <p:spPr>
            <a:xfrm>
              <a:off x="4156494" y="3012638"/>
              <a:ext cx="0" cy="979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5" name="Google Shape;2225;p50"/>
            <p:cNvCxnSpPr/>
            <p:nvPr/>
          </p:nvCxnSpPr>
          <p:spPr>
            <a:xfrm>
              <a:off x="5023643" y="3014878"/>
              <a:ext cx="0" cy="8427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27" name="Google Shape;2227;p50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BUDGET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8" name="Google Shape;2228;p50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1"/>
                </a:solidFill>
              </a:rPr>
              <a:t>21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233" name="Google Shape;2233;p50"/>
          <p:cNvSpPr txBox="1"/>
          <p:nvPr/>
        </p:nvSpPr>
        <p:spPr>
          <a:xfrm>
            <a:off x="271609" y="3617044"/>
            <a:ext cx="1703877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 smtClean="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  <a:sym typeface="Josefin Sans"/>
              </a:rPr>
              <a:t>Expading a scope activity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2235" name="Google Shape;2235;p50"/>
          <p:cNvSpPr txBox="1"/>
          <p:nvPr/>
        </p:nvSpPr>
        <p:spPr>
          <a:xfrm>
            <a:off x="3052342" y="4394344"/>
            <a:ext cx="31032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US" sz="2800" b="1" dirty="0" smtClean="0">
                <a:latin typeface="Josefin Slab" panose="020B0604020202020204" charset="0"/>
              </a:rPr>
              <a:t>DEVELOPMENT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233;p50"/>
          <p:cNvSpPr txBox="1"/>
          <p:nvPr/>
        </p:nvSpPr>
        <p:spPr>
          <a:xfrm>
            <a:off x="1159754" y="2121207"/>
            <a:ext cx="1703877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s" sz="2000" dirty="0" smtClean="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  <a:sym typeface="Josefin Sans"/>
              </a:rPr>
              <a:t>Expading a </a:t>
            </a:r>
            <a:r>
              <a:rPr lang="en-US" sz="2000" dirty="0" smtClean="0">
                <a:latin typeface="Josefin Slab" panose="020B0604020202020204" charset="0"/>
              </a:rPr>
              <a:t>B2B </a:t>
            </a:r>
            <a:r>
              <a:rPr lang="en-US" sz="2000" dirty="0">
                <a:latin typeface="Josefin Slab" panose="020B0604020202020204" charset="0"/>
              </a:rPr>
              <a:t>model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233;p50"/>
          <p:cNvSpPr txBox="1"/>
          <p:nvPr/>
        </p:nvSpPr>
        <p:spPr>
          <a:xfrm>
            <a:off x="3630291" y="911847"/>
            <a:ext cx="2011973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US" sz="2000" dirty="0">
                <a:latin typeface="Josefin Slab" panose="020B0604020202020204" charset="0"/>
              </a:rPr>
              <a:t>Using virtual reality technology 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233;p50"/>
          <p:cNvSpPr txBox="1"/>
          <p:nvPr/>
        </p:nvSpPr>
        <p:spPr>
          <a:xfrm>
            <a:off x="6260729" y="2111547"/>
            <a:ext cx="1703877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US" sz="2000" dirty="0">
                <a:latin typeface="Josefin Slab" panose="020B0604020202020204" charset="0"/>
              </a:rPr>
              <a:t>S</a:t>
            </a:r>
            <a:r>
              <a:rPr lang="en-US" sz="2000" dirty="0" smtClean="0">
                <a:latin typeface="Josefin Slab" panose="020B0604020202020204" charset="0"/>
              </a:rPr>
              <a:t>egment </a:t>
            </a:r>
            <a:r>
              <a:rPr lang="en-US" sz="2000" dirty="0">
                <a:latin typeface="Josefin Slab" panose="020B0604020202020204" charset="0"/>
              </a:rPr>
              <a:t>of “PRO” accounts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233;p50"/>
          <p:cNvSpPr txBox="1"/>
          <p:nvPr/>
        </p:nvSpPr>
        <p:spPr>
          <a:xfrm>
            <a:off x="7173889" y="3517234"/>
            <a:ext cx="1703877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US" sz="2000" dirty="0">
                <a:latin typeface="Josefin Slab" panose="020B0604020202020204" charset="0"/>
              </a:rPr>
              <a:t>Implementing and developing ERP system</a:t>
            </a:r>
            <a:endParaRPr sz="2000" dirty="0">
              <a:solidFill>
                <a:schemeClr val="dk1"/>
              </a:solidFill>
              <a:latin typeface="Josefin Slab" panose="020B0604020202020204" charset="0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p32"/>
          <p:cNvPicPr preferRelativeResize="0"/>
          <p:nvPr/>
        </p:nvPicPr>
        <p:blipFill rotWithShape="1">
          <a:blip r:embed="rId3">
            <a:alphaModFix/>
          </a:blip>
          <a:srcRect l="3959" t="7862" r="3968" b="7870"/>
          <a:stretch/>
        </p:blipFill>
        <p:spPr>
          <a:xfrm>
            <a:off x="4905400" y="404575"/>
            <a:ext cx="3157251" cy="433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32"/>
          <p:cNvSpPr/>
          <p:nvPr/>
        </p:nvSpPr>
        <p:spPr>
          <a:xfrm rot="18895503">
            <a:off x="-249334" y="3854876"/>
            <a:ext cx="1547634" cy="1556124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3">
              <a:lumMod val="90000"/>
            </a:schemeClr>
          </a:solidFill>
          <a:ln>
            <a:solidFill>
              <a:schemeClr val="accent3">
                <a:lumMod val="9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213" name="Google Shape;1213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18" name="Google Shape;121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  <p:sp>
        <p:nvSpPr>
          <p:cNvPr id="1224" name="Google Shape;1224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41" name="Google Shape;1241;p32"/>
          <p:cNvSpPr txBox="1">
            <a:spLocks noGrp="1"/>
          </p:cNvSpPr>
          <p:nvPr>
            <p:ph type="ctrTitle" idx="20"/>
          </p:nvPr>
        </p:nvSpPr>
        <p:spPr>
          <a:xfrm>
            <a:off x="-551964" y="924945"/>
            <a:ext cx="5500975" cy="22730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4400" dirty="0"/>
              <a:t>TEAM WORKING PROCESS </a:t>
            </a:r>
            <a:endParaRPr lang="en-US" sz="44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40871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67" name="Google Shape;2567;p52"/>
          <p:cNvPicPr preferRelativeResize="0"/>
          <p:nvPr/>
        </p:nvPicPr>
        <p:blipFill rotWithShape="1">
          <a:blip r:embed="rId5">
            <a:alphaModFix/>
          </a:blip>
          <a:srcRect l="45364" b="17945"/>
          <a:stretch/>
        </p:blipFill>
        <p:spPr>
          <a:xfrm>
            <a:off x="1633012" y="1833775"/>
            <a:ext cx="2253000" cy="1903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8" name="Google Shape;2568;p52"/>
          <p:cNvPicPr preferRelativeResize="0"/>
          <p:nvPr/>
        </p:nvPicPr>
        <p:blipFill rotWithShape="1">
          <a:blip r:embed="rId6">
            <a:alphaModFix/>
          </a:blip>
          <a:srcRect l="40021" r="14343" b="31459"/>
          <a:stretch/>
        </p:blipFill>
        <p:spPr>
          <a:xfrm>
            <a:off x="5263610" y="1833788"/>
            <a:ext cx="2252995" cy="1903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69" name="Google Shape;2569;p52"/>
          <p:cNvSpPr/>
          <p:nvPr/>
        </p:nvSpPr>
        <p:spPr>
          <a:xfrm>
            <a:off x="3145127" y="1297923"/>
            <a:ext cx="1150291" cy="883880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52"/>
          <p:cNvSpPr/>
          <p:nvPr/>
        </p:nvSpPr>
        <p:spPr>
          <a:xfrm rot="-7200083">
            <a:off x="1113207" y="3107355"/>
            <a:ext cx="1756710" cy="2036809"/>
          </a:xfrm>
          <a:custGeom>
            <a:avLst/>
            <a:gdLst/>
            <a:ahLst/>
            <a:cxnLst/>
            <a:rect l="l" t="t" r="r" b="b"/>
            <a:pathLst>
              <a:path w="53059" h="61519" extrusionOk="0">
                <a:moveTo>
                  <a:pt x="35615" y="10151"/>
                </a:moveTo>
                <a:cubicBezTo>
                  <a:pt x="35389" y="10778"/>
                  <a:pt x="35289" y="11179"/>
                  <a:pt x="35088" y="11705"/>
                </a:cubicBezTo>
                <a:cubicBezTo>
                  <a:pt x="35514" y="12432"/>
                  <a:pt x="35389" y="13058"/>
                  <a:pt x="34662" y="13685"/>
                </a:cubicBezTo>
                <a:cubicBezTo>
                  <a:pt x="34136" y="12858"/>
                  <a:pt x="34462" y="11279"/>
                  <a:pt x="35615" y="10151"/>
                </a:cubicBezTo>
                <a:close/>
                <a:moveTo>
                  <a:pt x="7519" y="26843"/>
                </a:moveTo>
                <a:cubicBezTo>
                  <a:pt x="7519" y="26843"/>
                  <a:pt x="7519" y="26943"/>
                  <a:pt x="7419" y="27068"/>
                </a:cubicBezTo>
                <a:lnTo>
                  <a:pt x="7419" y="26943"/>
                </a:lnTo>
                <a:cubicBezTo>
                  <a:pt x="7419" y="26943"/>
                  <a:pt x="7419" y="26843"/>
                  <a:pt x="7519" y="26843"/>
                </a:cubicBezTo>
                <a:close/>
                <a:moveTo>
                  <a:pt x="32156" y="28622"/>
                </a:moveTo>
                <a:lnTo>
                  <a:pt x="32156" y="29349"/>
                </a:lnTo>
                <a:lnTo>
                  <a:pt x="31955" y="29349"/>
                </a:lnTo>
                <a:lnTo>
                  <a:pt x="31955" y="28622"/>
                </a:lnTo>
                <a:close/>
                <a:moveTo>
                  <a:pt x="19625" y="32482"/>
                </a:moveTo>
                <a:cubicBezTo>
                  <a:pt x="19524" y="32708"/>
                  <a:pt x="19424" y="33008"/>
                  <a:pt x="19324" y="33535"/>
                </a:cubicBezTo>
                <a:cubicBezTo>
                  <a:pt x="19223" y="33109"/>
                  <a:pt x="19098" y="33008"/>
                  <a:pt x="19223" y="32808"/>
                </a:cubicBezTo>
                <a:cubicBezTo>
                  <a:pt x="19223" y="32708"/>
                  <a:pt x="19324" y="32582"/>
                  <a:pt x="19424" y="32482"/>
                </a:cubicBezTo>
                <a:close/>
                <a:moveTo>
                  <a:pt x="16918" y="34687"/>
                </a:moveTo>
                <a:cubicBezTo>
                  <a:pt x="17018" y="34687"/>
                  <a:pt x="17018" y="34788"/>
                  <a:pt x="17118" y="34788"/>
                </a:cubicBezTo>
                <a:cubicBezTo>
                  <a:pt x="16918" y="35088"/>
                  <a:pt x="16717" y="35414"/>
                  <a:pt x="16492" y="35715"/>
                </a:cubicBezTo>
                <a:cubicBezTo>
                  <a:pt x="16592" y="35414"/>
                  <a:pt x="16717" y="34988"/>
                  <a:pt x="16918" y="34687"/>
                </a:cubicBezTo>
                <a:close/>
                <a:moveTo>
                  <a:pt x="17344" y="36768"/>
                </a:moveTo>
                <a:cubicBezTo>
                  <a:pt x="17218" y="36968"/>
                  <a:pt x="17118" y="37094"/>
                  <a:pt x="17018" y="37194"/>
                </a:cubicBezTo>
                <a:cubicBezTo>
                  <a:pt x="17018" y="37194"/>
                  <a:pt x="16918" y="37194"/>
                  <a:pt x="16918" y="37094"/>
                </a:cubicBezTo>
                <a:cubicBezTo>
                  <a:pt x="17018" y="36968"/>
                  <a:pt x="17018" y="36868"/>
                  <a:pt x="17118" y="36768"/>
                </a:cubicBezTo>
                <a:close/>
                <a:moveTo>
                  <a:pt x="42931" y="38170"/>
                </a:moveTo>
                <a:cubicBezTo>
                  <a:pt x="42923" y="38187"/>
                  <a:pt x="42915" y="38204"/>
                  <a:pt x="42908" y="38221"/>
                </a:cubicBezTo>
                <a:lnTo>
                  <a:pt x="43033" y="38221"/>
                </a:lnTo>
                <a:cubicBezTo>
                  <a:pt x="42998" y="38201"/>
                  <a:pt x="42964" y="38184"/>
                  <a:pt x="42931" y="38170"/>
                </a:cubicBezTo>
                <a:close/>
                <a:moveTo>
                  <a:pt x="3133" y="40101"/>
                </a:moveTo>
                <a:lnTo>
                  <a:pt x="3133" y="40327"/>
                </a:lnTo>
                <a:cubicBezTo>
                  <a:pt x="3133" y="40327"/>
                  <a:pt x="3033" y="40327"/>
                  <a:pt x="3033" y="40427"/>
                </a:cubicBezTo>
                <a:lnTo>
                  <a:pt x="3033" y="40226"/>
                </a:lnTo>
                <a:lnTo>
                  <a:pt x="3133" y="40101"/>
                </a:lnTo>
                <a:close/>
                <a:moveTo>
                  <a:pt x="3860" y="40853"/>
                </a:moveTo>
                <a:cubicBezTo>
                  <a:pt x="3860" y="40853"/>
                  <a:pt x="3960" y="40953"/>
                  <a:pt x="4061" y="40953"/>
                </a:cubicBezTo>
                <a:cubicBezTo>
                  <a:pt x="3960" y="41154"/>
                  <a:pt x="3860" y="41354"/>
                  <a:pt x="3760" y="41480"/>
                </a:cubicBezTo>
                <a:cubicBezTo>
                  <a:pt x="3660" y="41480"/>
                  <a:pt x="3660" y="41480"/>
                  <a:pt x="3559" y="41354"/>
                </a:cubicBezTo>
                <a:cubicBezTo>
                  <a:pt x="3660" y="41254"/>
                  <a:pt x="3760" y="41053"/>
                  <a:pt x="3860" y="40853"/>
                </a:cubicBezTo>
                <a:close/>
                <a:moveTo>
                  <a:pt x="1401" y="45789"/>
                </a:moveTo>
                <a:cubicBezTo>
                  <a:pt x="1385" y="45814"/>
                  <a:pt x="1370" y="45839"/>
                  <a:pt x="1354" y="45865"/>
                </a:cubicBezTo>
                <a:lnTo>
                  <a:pt x="1454" y="45865"/>
                </a:lnTo>
                <a:cubicBezTo>
                  <a:pt x="1435" y="45840"/>
                  <a:pt x="1417" y="45815"/>
                  <a:pt x="1401" y="45789"/>
                </a:cubicBezTo>
                <a:close/>
                <a:moveTo>
                  <a:pt x="13359" y="59324"/>
                </a:moveTo>
                <a:cubicBezTo>
                  <a:pt x="13443" y="59340"/>
                  <a:pt x="13530" y="59360"/>
                  <a:pt x="13620" y="59382"/>
                </a:cubicBezTo>
                <a:lnTo>
                  <a:pt x="13620" y="59382"/>
                </a:lnTo>
                <a:cubicBezTo>
                  <a:pt x="13545" y="59347"/>
                  <a:pt x="13466" y="59324"/>
                  <a:pt x="13359" y="59324"/>
                </a:cubicBezTo>
                <a:close/>
                <a:moveTo>
                  <a:pt x="38121" y="1"/>
                </a:moveTo>
                <a:cubicBezTo>
                  <a:pt x="37695" y="527"/>
                  <a:pt x="37269" y="953"/>
                  <a:pt x="36767" y="1479"/>
                </a:cubicBezTo>
                <a:cubicBezTo>
                  <a:pt x="36542" y="1580"/>
                  <a:pt x="36241" y="1680"/>
                  <a:pt x="35915" y="1780"/>
                </a:cubicBezTo>
                <a:cubicBezTo>
                  <a:pt x="35915" y="1880"/>
                  <a:pt x="35915" y="2106"/>
                  <a:pt x="36016" y="2306"/>
                </a:cubicBezTo>
                <a:cubicBezTo>
                  <a:pt x="35715" y="2306"/>
                  <a:pt x="35389" y="2407"/>
                  <a:pt x="35088" y="2407"/>
                </a:cubicBezTo>
                <a:lnTo>
                  <a:pt x="35088" y="1379"/>
                </a:lnTo>
                <a:cubicBezTo>
                  <a:pt x="33935" y="1680"/>
                  <a:pt x="32883" y="2006"/>
                  <a:pt x="31630" y="2306"/>
                </a:cubicBezTo>
                <a:cubicBezTo>
                  <a:pt x="30810" y="2806"/>
                  <a:pt x="30038" y="3768"/>
                  <a:pt x="28754" y="3768"/>
                </a:cubicBezTo>
                <a:cubicBezTo>
                  <a:pt x="28429" y="3768"/>
                  <a:pt x="28070" y="3707"/>
                  <a:pt x="27670" y="3560"/>
                </a:cubicBezTo>
                <a:cubicBezTo>
                  <a:pt x="25990" y="4712"/>
                  <a:pt x="24336" y="5966"/>
                  <a:pt x="22557" y="7118"/>
                </a:cubicBezTo>
                <a:cubicBezTo>
                  <a:pt x="22031" y="7419"/>
                  <a:pt x="21604" y="7745"/>
                  <a:pt x="20978" y="8046"/>
                </a:cubicBezTo>
                <a:cubicBezTo>
                  <a:pt x="20777" y="8372"/>
                  <a:pt x="20677" y="8998"/>
                  <a:pt x="20251" y="9399"/>
                </a:cubicBezTo>
                <a:cubicBezTo>
                  <a:pt x="17218" y="12657"/>
                  <a:pt x="15239" y="16717"/>
                  <a:pt x="11905" y="19650"/>
                </a:cubicBezTo>
                <a:cubicBezTo>
                  <a:pt x="9700" y="21630"/>
                  <a:pt x="7945" y="24236"/>
                  <a:pt x="6692" y="26943"/>
                </a:cubicBezTo>
                <a:cubicBezTo>
                  <a:pt x="6567" y="27269"/>
                  <a:pt x="6467" y="27570"/>
                  <a:pt x="6366" y="27895"/>
                </a:cubicBezTo>
                <a:cubicBezTo>
                  <a:pt x="6692" y="27795"/>
                  <a:pt x="6993" y="27695"/>
                  <a:pt x="7419" y="27695"/>
                </a:cubicBezTo>
                <a:cubicBezTo>
                  <a:pt x="6166" y="29976"/>
                  <a:pt x="5113" y="32081"/>
                  <a:pt x="3960" y="34261"/>
                </a:cubicBezTo>
                <a:cubicBezTo>
                  <a:pt x="3660" y="33961"/>
                  <a:pt x="3559" y="33735"/>
                  <a:pt x="3559" y="33635"/>
                </a:cubicBezTo>
                <a:cubicBezTo>
                  <a:pt x="3133" y="34362"/>
                  <a:pt x="2607" y="35088"/>
                  <a:pt x="2306" y="35941"/>
                </a:cubicBezTo>
                <a:cubicBezTo>
                  <a:pt x="1454" y="37595"/>
                  <a:pt x="827" y="39374"/>
                  <a:pt x="101" y="41154"/>
                </a:cubicBezTo>
                <a:cubicBezTo>
                  <a:pt x="0" y="41354"/>
                  <a:pt x="201" y="41680"/>
                  <a:pt x="301" y="42206"/>
                </a:cubicBezTo>
                <a:cubicBezTo>
                  <a:pt x="1053" y="41154"/>
                  <a:pt x="1680" y="40427"/>
                  <a:pt x="2181" y="39700"/>
                </a:cubicBezTo>
                <a:cubicBezTo>
                  <a:pt x="2181" y="39700"/>
                  <a:pt x="2306" y="39700"/>
                  <a:pt x="2306" y="39800"/>
                </a:cubicBezTo>
                <a:cubicBezTo>
                  <a:pt x="2306" y="40427"/>
                  <a:pt x="2181" y="41053"/>
                  <a:pt x="2081" y="41680"/>
                </a:cubicBezTo>
                <a:lnTo>
                  <a:pt x="1354" y="42407"/>
                </a:lnTo>
                <a:cubicBezTo>
                  <a:pt x="1554" y="42833"/>
                  <a:pt x="1680" y="43234"/>
                  <a:pt x="1780" y="43560"/>
                </a:cubicBezTo>
                <a:cubicBezTo>
                  <a:pt x="1269" y="44265"/>
                  <a:pt x="853" y="44970"/>
                  <a:pt x="1401" y="45789"/>
                </a:cubicBezTo>
                <a:lnTo>
                  <a:pt x="1401" y="45789"/>
                </a:lnTo>
                <a:cubicBezTo>
                  <a:pt x="1575" y="45505"/>
                  <a:pt x="1696" y="45297"/>
                  <a:pt x="1880" y="44813"/>
                </a:cubicBezTo>
                <a:cubicBezTo>
                  <a:pt x="2707" y="48146"/>
                  <a:pt x="3133" y="51505"/>
                  <a:pt x="5539" y="54011"/>
                </a:cubicBezTo>
                <a:cubicBezTo>
                  <a:pt x="5639" y="53785"/>
                  <a:pt x="5740" y="53585"/>
                  <a:pt x="5840" y="53485"/>
                </a:cubicBezTo>
                <a:cubicBezTo>
                  <a:pt x="6266" y="53785"/>
                  <a:pt x="6692" y="54111"/>
                  <a:pt x="7193" y="54412"/>
                </a:cubicBezTo>
                <a:lnTo>
                  <a:pt x="7093" y="54412"/>
                </a:lnTo>
                <a:cubicBezTo>
                  <a:pt x="7519" y="54838"/>
                  <a:pt x="7820" y="55264"/>
                  <a:pt x="8146" y="55765"/>
                </a:cubicBezTo>
                <a:cubicBezTo>
                  <a:pt x="8446" y="55665"/>
                  <a:pt x="8873" y="55565"/>
                  <a:pt x="8973" y="55465"/>
                </a:cubicBezTo>
                <a:cubicBezTo>
                  <a:pt x="9925" y="55891"/>
                  <a:pt x="10652" y="56091"/>
                  <a:pt x="11379" y="56392"/>
                </a:cubicBezTo>
                <a:cubicBezTo>
                  <a:pt x="11579" y="56818"/>
                  <a:pt x="11805" y="57244"/>
                  <a:pt x="12005" y="57770"/>
                </a:cubicBezTo>
                <a:cubicBezTo>
                  <a:pt x="12206" y="57770"/>
                  <a:pt x="12331" y="57645"/>
                  <a:pt x="12331" y="57645"/>
                </a:cubicBezTo>
                <a:cubicBezTo>
                  <a:pt x="12732" y="58272"/>
                  <a:pt x="13058" y="58798"/>
                  <a:pt x="13359" y="59324"/>
                </a:cubicBezTo>
                <a:cubicBezTo>
                  <a:pt x="13259" y="58698"/>
                  <a:pt x="13158" y="58171"/>
                  <a:pt x="13158" y="57645"/>
                </a:cubicBezTo>
                <a:cubicBezTo>
                  <a:pt x="13158" y="57545"/>
                  <a:pt x="13259" y="57545"/>
                  <a:pt x="13359" y="57545"/>
                </a:cubicBezTo>
                <a:cubicBezTo>
                  <a:pt x="13584" y="58071"/>
                  <a:pt x="13885" y="58698"/>
                  <a:pt x="14086" y="59324"/>
                </a:cubicBezTo>
                <a:cubicBezTo>
                  <a:pt x="14086" y="59324"/>
                  <a:pt x="14020" y="59390"/>
                  <a:pt x="13942" y="59467"/>
                </a:cubicBezTo>
                <a:lnTo>
                  <a:pt x="13942" y="59467"/>
                </a:lnTo>
                <a:cubicBezTo>
                  <a:pt x="13832" y="59436"/>
                  <a:pt x="13724" y="59407"/>
                  <a:pt x="13620" y="59382"/>
                </a:cubicBezTo>
                <a:lnTo>
                  <a:pt x="13620" y="59382"/>
                </a:lnTo>
                <a:cubicBezTo>
                  <a:pt x="13703" y="59420"/>
                  <a:pt x="13780" y="59472"/>
                  <a:pt x="13885" y="59525"/>
                </a:cubicBezTo>
                <a:cubicBezTo>
                  <a:pt x="13904" y="59505"/>
                  <a:pt x="13924" y="59486"/>
                  <a:pt x="13942" y="59467"/>
                </a:cubicBezTo>
                <a:lnTo>
                  <a:pt x="13942" y="59467"/>
                </a:lnTo>
                <a:cubicBezTo>
                  <a:pt x="14332" y="59578"/>
                  <a:pt x="14764" y="59720"/>
                  <a:pt x="15239" y="59851"/>
                </a:cubicBezTo>
                <a:lnTo>
                  <a:pt x="15239" y="60778"/>
                </a:lnTo>
                <a:cubicBezTo>
                  <a:pt x="16506" y="60948"/>
                  <a:pt x="17773" y="61518"/>
                  <a:pt x="19170" y="61518"/>
                </a:cubicBezTo>
                <a:cubicBezTo>
                  <a:pt x="19624" y="61518"/>
                  <a:pt x="20091" y="61458"/>
                  <a:pt x="20577" y="61304"/>
                </a:cubicBezTo>
                <a:cubicBezTo>
                  <a:pt x="21376" y="61048"/>
                  <a:pt x="22216" y="60742"/>
                  <a:pt x="23071" y="60742"/>
                </a:cubicBezTo>
                <a:cubicBezTo>
                  <a:pt x="23557" y="60742"/>
                  <a:pt x="24047" y="60840"/>
                  <a:pt x="24537" y="61104"/>
                </a:cubicBezTo>
                <a:cubicBezTo>
                  <a:pt x="25264" y="60778"/>
                  <a:pt x="25890" y="60377"/>
                  <a:pt x="26617" y="60277"/>
                </a:cubicBezTo>
                <a:cubicBezTo>
                  <a:pt x="27870" y="60151"/>
                  <a:pt x="28497" y="59424"/>
                  <a:pt x="29023" y="58497"/>
                </a:cubicBezTo>
                <a:cubicBezTo>
                  <a:pt x="29449" y="57971"/>
                  <a:pt x="29975" y="57545"/>
                  <a:pt x="30502" y="57018"/>
                </a:cubicBezTo>
                <a:cubicBezTo>
                  <a:pt x="30502" y="57144"/>
                  <a:pt x="30602" y="57144"/>
                  <a:pt x="30702" y="57244"/>
                </a:cubicBezTo>
                <a:cubicBezTo>
                  <a:pt x="32381" y="54412"/>
                  <a:pt x="34036" y="51705"/>
                  <a:pt x="35815" y="48998"/>
                </a:cubicBezTo>
                <a:cubicBezTo>
                  <a:pt x="36141" y="48372"/>
                  <a:pt x="36442" y="47745"/>
                  <a:pt x="36968" y="47119"/>
                </a:cubicBezTo>
                <a:cubicBezTo>
                  <a:pt x="37494" y="46266"/>
                  <a:pt x="38221" y="45640"/>
                  <a:pt x="38747" y="44813"/>
                </a:cubicBezTo>
                <a:cubicBezTo>
                  <a:pt x="39900" y="42833"/>
                  <a:pt x="41028" y="40728"/>
                  <a:pt x="42181" y="38748"/>
                </a:cubicBezTo>
                <a:cubicBezTo>
                  <a:pt x="42258" y="38441"/>
                  <a:pt x="42407" y="38120"/>
                  <a:pt x="42709" y="38120"/>
                </a:cubicBezTo>
                <a:cubicBezTo>
                  <a:pt x="42775" y="38120"/>
                  <a:pt x="42849" y="38136"/>
                  <a:pt x="42931" y="38170"/>
                </a:cubicBezTo>
                <a:lnTo>
                  <a:pt x="42931" y="38170"/>
                </a:lnTo>
                <a:cubicBezTo>
                  <a:pt x="43147" y="37684"/>
                  <a:pt x="43341" y="37172"/>
                  <a:pt x="43534" y="36567"/>
                </a:cubicBezTo>
                <a:cubicBezTo>
                  <a:pt x="44788" y="35314"/>
                  <a:pt x="45314" y="34261"/>
                  <a:pt x="45740" y="32281"/>
                </a:cubicBezTo>
                <a:cubicBezTo>
                  <a:pt x="45940" y="31655"/>
                  <a:pt x="46266" y="31129"/>
                  <a:pt x="46993" y="31129"/>
                </a:cubicBezTo>
                <a:cubicBezTo>
                  <a:pt x="47093" y="30703"/>
                  <a:pt x="47194" y="30402"/>
                  <a:pt x="47294" y="29976"/>
                </a:cubicBezTo>
                <a:cubicBezTo>
                  <a:pt x="47294" y="29575"/>
                  <a:pt x="47194" y="29149"/>
                  <a:pt x="47294" y="28823"/>
                </a:cubicBezTo>
                <a:cubicBezTo>
                  <a:pt x="47720" y="27469"/>
                  <a:pt x="48246" y="26016"/>
                  <a:pt x="48773" y="24662"/>
                </a:cubicBezTo>
                <a:cubicBezTo>
                  <a:pt x="48973" y="24136"/>
                  <a:pt x="49174" y="23509"/>
                  <a:pt x="49399" y="22983"/>
                </a:cubicBezTo>
                <a:cubicBezTo>
                  <a:pt x="49399" y="22883"/>
                  <a:pt x="49299" y="22883"/>
                  <a:pt x="49299" y="22883"/>
                </a:cubicBezTo>
                <a:lnTo>
                  <a:pt x="49925" y="22256"/>
                </a:lnTo>
                <a:cubicBezTo>
                  <a:pt x="50552" y="19850"/>
                  <a:pt x="51053" y="17770"/>
                  <a:pt x="51580" y="15565"/>
                </a:cubicBezTo>
                <a:cubicBezTo>
                  <a:pt x="52006" y="13685"/>
                  <a:pt x="52732" y="11905"/>
                  <a:pt x="52833" y="9925"/>
                </a:cubicBezTo>
                <a:cubicBezTo>
                  <a:pt x="53058" y="7945"/>
                  <a:pt x="51905" y="6492"/>
                  <a:pt x="51053" y="5013"/>
                </a:cubicBezTo>
                <a:cubicBezTo>
                  <a:pt x="50652" y="4286"/>
                  <a:pt x="49600" y="3760"/>
                  <a:pt x="48773" y="3459"/>
                </a:cubicBezTo>
                <a:cubicBezTo>
                  <a:pt x="48597" y="3351"/>
                  <a:pt x="48388" y="3314"/>
                  <a:pt x="48160" y="3314"/>
                </a:cubicBezTo>
                <a:cubicBezTo>
                  <a:pt x="47703" y="3314"/>
                  <a:pt x="47169" y="3459"/>
                  <a:pt x="46667" y="3459"/>
                </a:cubicBezTo>
                <a:lnTo>
                  <a:pt x="44687" y="3459"/>
                </a:lnTo>
                <a:cubicBezTo>
                  <a:pt x="44587" y="2933"/>
                  <a:pt x="44487" y="2632"/>
                  <a:pt x="44387" y="2306"/>
                </a:cubicBezTo>
                <a:cubicBezTo>
                  <a:pt x="43760" y="1880"/>
                  <a:pt x="43133" y="1479"/>
                  <a:pt x="42507" y="1053"/>
                </a:cubicBezTo>
                <a:cubicBezTo>
                  <a:pt x="42081" y="1254"/>
                  <a:pt x="41655" y="1379"/>
                  <a:pt x="41254" y="1580"/>
                </a:cubicBezTo>
                <a:cubicBezTo>
                  <a:pt x="40928" y="1254"/>
                  <a:pt x="40727" y="1053"/>
                  <a:pt x="40402" y="627"/>
                </a:cubicBezTo>
                <a:cubicBezTo>
                  <a:pt x="39675" y="1254"/>
                  <a:pt x="38948" y="1880"/>
                  <a:pt x="38321" y="2407"/>
                </a:cubicBezTo>
                <a:cubicBezTo>
                  <a:pt x="38321" y="1680"/>
                  <a:pt x="38422" y="953"/>
                  <a:pt x="38422" y="226"/>
                </a:cubicBezTo>
                <a:cubicBezTo>
                  <a:pt x="38321" y="226"/>
                  <a:pt x="38221" y="126"/>
                  <a:pt x="381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52"/>
          <p:cNvSpPr/>
          <p:nvPr/>
        </p:nvSpPr>
        <p:spPr>
          <a:xfrm rot="-7200083">
            <a:off x="4738207" y="3107355"/>
            <a:ext cx="1756710" cy="2036809"/>
          </a:xfrm>
          <a:custGeom>
            <a:avLst/>
            <a:gdLst/>
            <a:ahLst/>
            <a:cxnLst/>
            <a:rect l="l" t="t" r="r" b="b"/>
            <a:pathLst>
              <a:path w="53059" h="61519" extrusionOk="0">
                <a:moveTo>
                  <a:pt x="35615" y="10151"/>
                </a:moveTo>
                <a:cubicBezTo>
                  <a:pt x="35389" y="10778"/>
                  <a:pt x="35289" y="11179"/>
                  <a:pt x="35088" y="11705"/>
                </a:cubicBezTo>
                <a:cubicBezTo>
                  <a:pt x="35514" y="12432"/>
                  <a:pt x="35389" y="13058"/>
                  <a:pt x="34662" y="13685"/>
                </a:cubicBezTo>
                <a:cubicBezTo>
                  <a:pt x="34136" y="12858"/>
                  <a:pt x="34462" y="11279"/>
                  <a:pt x="35615" y="10151"/>
                </a:cubicBezTo>
                <a:close/>
                <a:moveTo>
                  <a:pt x="7519" y="26843"/>
                </a:moveTo>
                <a:cubicBezTo>
                  <a:pt x="7519" y="26843"/>
                  <a:pt x="7519" y="26943"/>
                  <a:pt x="7419" y="27068"/>
                </a:cubicBezTo>
                <a:lnTo>
                  <a:pt x="7419" y="26943"/>
                </a:lnTo>
                <a:cubicBezTo>
                  <a:pt x="7419" y="26943"/>
                  <a:pt x="7419" y="26843"/>
                  <a:pt x="7519" y="26843"/>
                </a:cubicBezTo>
                <a:close/>
                <a:moveTo>
                  <a:pt x="32156" y="28622"/>
                </a:moveTo>
                <a:lnTo>
                  <a:pt x="32156" y="29349"/>
                </a:lnTo>
                <a:lnTo>
                  <a:pt x="31955" y="29349"/>
                </a:lnTo>
                <a:lnTo>
                  <a:pt x="31955" y="28622"/>
                </a:lnTo>
                <a:close/>
                <a:moveTo>
                  <a:pt x="19625" y="32482"/>
                </a:moveTo>
                <a:cubicBezTo>
                  <a:pt x="19524" y="32708"/>
                  <a:pt x="19424" y="33008"/>
                  <a:pt x="19324" y="33535"/>
                </a:cubicBezTo>
                <a:cubicBezTo>
                  <a:pt x="19223" y="33109"/>
                  <a:pt x="19098" y="33008"/>
                  <a:pt x="19223" y="32808"/>
                </a:cubicBezTo>
                <a:cubicBezTo>
                  <a:pt x="19223" y="32708"/>
                  <a:pt x="19324" y="32582"/>
                  <a:pt x="19424" y="32482"/>
                </a:cubicBezTo>
                <a:close/>
                <a:moveTo>
                  <a:pt x="16918" y="34687"/>
                </a:moveTo>
                <a:cubicBezTo>
                  <a:pt x="17018" y="34687"/>
                  <a:pt x="17018" y="34788"/>
                  <a:pt x="17118" y="34788"/>
                </a:cubicBezTo>
                <a:cubicBezTo>
                  <a:pt x="16918" y="35088"/>
                  <a:pt x="16717" y="35414"/>
                  <a:pt x="16492" y="35715"/>
                </a:cubicBezTo>
                <a:cubicBezTo>
                  <a:pt x="16592" y="35414"/>
                  <a:pt x="16717" y="34988"/>
                  <a:pt x="16918" y="34687"/>
                </a:cubicBezTo>
                <a:close/>
                <a:moveTo>
                  <a:pt x="17344" y="36768"/>
                </a:moveTo>
                <a:cubicBezTo>
                  <a:pt x="17218" y="36968"/>
                  <a:pt x="17118" y="37094"/>
                  <a:pt x="17018" y="37194"/>
                </a:cubicBezTo>
                <a:cubicBezTo>
                  <a:pt x="17018" y="37194"/>
                  <a:pt x="16918" y="37194"/>
                  <a:pt x="16918" y="37094"/>
                </a:cubicBezTo>
                <a:cubicBezTo>
                  <a:pt x="17018" y="36968"/>
                  <a:pt x="17018" y="36868"/>
                  <a:pt x="17118" y="36768"/>
                </a:cubicBezTo>
                <a:close/>
                <a:moveTo>
                  <a:pt x="42931" y="38170"/>
                </a:moveTo>
                <a:cubicBezTo>
                  <a:pt x="42923" y="38187"/>
                  <a:pt x="42915" y="38204"/>
                  <a:pt x="42908" y="38221"/>
                </a:cubicBezTo>
                <a:lnTo>
                  <a:pt x="43033" y="38221"/>
                </a:lnTo>
                <a:cubicBezTo>
                  <a:pt x="42998" y="38201"/>
                  <a:pt x="42964" y="38184"/>
                  <a:pt x="42931" y="38170"/>
                </a:cubicBezTo>
                <a:close/>
                <a:moveTo>
                  <a:pt x="3133" y="40101"/>
                </a:moveTo>
                <a:lnTo>
                  <a:pt x="3133" y="40327"/>
                </a:lnTo>
                <a:cubicBezTo>
                  <a:pt x="3133" y="40327"/>
                  <a:pt x="3033" y="40327"/>
                  <a:pt x="3033" y="40427"/>
                </a:cubicBezTo>
                <a:lnTo>
                  <a:pt x="3033" y="40226"/>
                </a:lnTo>
                <a:lnTo>
                  <a:pt x="3133" y="40101"/>
                </a:lnTo>
                <a:close/>
                <a:moveTo>
                  <a:pt x="3860" y="40853"/>
                </a:moveTo>
                <a:cubicBezTo>
                  <a:pt x="3860" y="40853"/>
                  <a:pt x="3960" y="40953"/>
                  <a:pt x="4061" y="40953"/>
                </a:cubicBezTo>
                <a:cubicBezTo>
                  <a:pt x="3960" y="41154"/>
                  <a:pt x="3860" y="41354"/>
                  <a:pt x="3760" y="41480"/>
                </a:cubicBezTo>
                <a:cubicBezTo>
                  <a:pt x="3660" y="41480"/>
                  <a:pt x="3660" y="41480"/>
                  <a:pt x="3559" y="41354"/>
                </a:cubicBezTo>
                <a:cubicBezTo>
                  <a:pt x="3660" y="41254"/>
                  <a:pt x="3760" y="41053"/>
                  <a:pt x="3860" y="40853"/>
                </a:cubicBezTo>
                <a:close/>
                <a:moveTo>
                  <a:pt x="1401" y="45789"/>
                </a:moveTo>
                <a:cubicBezTo>
                  <a:pt x="1385" y="45814"/>
                  <a:pt x="1370" y="45839"/>
                  <a:pt x="1354" y="45865"/>
                </a:cubicBezTo>
                <a:lnTo>
                  <a:pt x="1454" y="45865"/>
                </a:lnTo>
                <a:cubicBezTo>
                  <a:pt x="1435" y="45840"/>
                  <a:pt x="1417" y="45815"/>
                  <a:pt x="1401" y="45789"/>
                </a:cubicBezTo>
                <a:close/>
                <a:moveTo>
                  <a:pt x="13359" y="59324"/>
                </a:moveTo>
                <a:cubicBezTo>
                  <a:pt x="13443" y="59340"/>
                  <a:pt x="13530" y="59360"/>
                  <a:pt x="13620" y="59382"/>
                </a:cubicBezTo>
                <a:lnTo>
                  <a:pt x="13620" y="59382"/>
                </a:lnTo>
                <a:cubicBezTo>
                  <a:pt x="13545" y="59347"/>
                  <a:pt x="13466" y="59324"/>
                  <a:pt x="13359" y="59324"/>
                </a:cubicBezTo>
                <a:close/>
                <a:moveTo>
                  <a:pt x="38121" y="1"/>
                </a:moveTo>
                <a:cubicBezTo>
                  <a:pt x="37695" y="527"/>
                  <a:pt x="37269" y="953"/>
                  <a:pt x="36767" y="1479"/>
                </a:cubicBezTo>
                <a:cubicBezTo>
                  <a:pt x="36542" y="1580"/>
                  <a:pt x="36241" y="1680"/>
                  <a:pt x="35915" y="1780"/>
                </a:cubicBezTo>
                <a:cubicBezTo>
                  <a:pt x="35915" y="1880"/>
                  <a:pt x="35915" y="2106"/>
                  <a:pt x="36016" y="2306"/>
                </a:cubicBezTo>
                <a:cubicBezTo>
                  <a:pt x="35715" y="2306"/>
                  <a:pt x="35389" y="2407"/>
                  <a:pt x="35088" y="2407"/>
                </a:cubicBezTo>
                <a:lnTo>
                  <a:pt x="35088" y="1379"/>
                </a:lnTo>
                <a:cubicBezTo>
                  <a:pt x="33935" y="1680"/>
                  <a:pt x="32883" y="2006"/>
                  <a:pt x="31630" y="2306"/>
                </a:cubicBezTo>
                <a:cubicBezTo>
                  <a:pt x="30810" y="2806"/>
                  <a:pt x="30038" y="3768"/>
                  <a:pt x="28754" y="3768"/>
                </a:cubicBezTo>
                <a:cubicBezTo>
                  <a:pt x="28429" y="3768"/>
                  <a:pt x="28070" y="3707"/>
                  <a:pt x="27670" y="3560"/>
                </a:cubicBezTo>
                <a:cubicBezTo>
                  <a:pt x="25990" y="4712"/>
                  <a:pt x="24336" y="5966"/>
                  <a:pt x="22557" y="7118"/>
                </a:cubicBezTo>
                <a:cubicBezTo>
                  <a:pt x="22031" y="7419"/>
                  <a:pt x="21604" y="7745"/>
                  <a:pt x="20978" y="8046"/>
                </a:cubicBezTo>
                <a:cubicBezTo>
                  <a:pt x="20777" y="8372"/>
                  <a:pt x="20677" y="8998"/>
                  <a:pt x="20251" y="9399"/>
                </a:cubicBezTo>
                <a:cubicBezTo>
                  <a:pt x="17218" y="12657"/>
                  <a:pt x="15239" y="16717"/>
                  <a:pt x="11905" y="19650"/>
                </a:cubicBezTo>
                <a:cubicBezTo>
                  <a:pt x="9700" y="21630"/>
                  <a:pt x="7945" y="24236"/>
                  <a:pt x="6692" y="26943"/>
                </a:cubicBezTo>
                <a:cubicBezTo>
                  <a:pt x="6567" y="27269"/>
                  <a:pt x="6467" y="27570"/>
                  <a:pt x="6366" y="27895"/>
                </a:cubicBezTo>
                <a:cubicBezTo>
                  <a:pt x="6692" y="27795"/>
                  <a:pt x="6993" y="27695"/>
                  <a:pt x="7419" y="27695"/>
                </a:cubicBezTo>
                <a:cubicBezTo>
                  <a:pt x="6166" y="29976"/>
                  <a:pt x="5113" y="32081"/>
                  <a:pt x="3960" y="34261"/>
                </a:cubicBezTo>
                <a:cubicBezTo>
                  <a:pt x="3660" y="33961"/>
                  <a:pt x="3559" y="33735"/>
                  <a:pt x="3559" y="33635"/>
                </a:cubicBezTo>
                <a:cubicBezTo>
                  <a:pt x="3133" y="34362"/>
                  <a:pt x="2607" y="35088"/>
                  <a:pt x="2306" y="35941"/>
                </a:cubicBezTo>
                <a:cubicBezTo>
                  <a:pt x="1454" y="37595"/>
                  <a:pt x="827" y="39374"/>
                  <a:pt x="101" y="41154"/>
                </a:cubicBezTo>
                <a:cubicBezTo>
                  <a:pt x="0" y="41354"/>
                  <a:pt x="201" y="41680"/>
                  <a:pt x="301" y="42206"/>
                </a:cubicBezTo>
                <a:cubicBezTo>
                  <a:pt x="1053" y="41154"/>
                  <a:pt x="1680" y="40427"/>
                  <a:pt x="2181" y="39700"/>
                </a:cubicBezTo>
                <a:cubicBezTo>
                  <a:pt x="2181" y="39700"/>
                  <a:pt x="2306" y="39700"/>
                  <a:pt x="2306" y="39800"/>
                </a:cubicBezTo>
                <a:cubicBezTo>
                  <a:pt x="2306" y="40427"/>
                  <a:pt x="2181" y="41053"/>
                  <a:pt x="2081" y="41680"/>
                </a:cubicBezTo>
                <a:lnTo>
                  <a:pt x="1354" y="42407"/>
                </a:lnTo>
                <a:cubicBezTo>
                  <a:pt x="1554" y="42833"/>
                  <a:pt x="1680" y="43234"/>
                  <a:pt x="1780" y="43560"/>
                </a:cubicBezTo>
                <a:cubicBezTo>
                  <a:pt x="1269" y="44265"/>
                  <a:pt x="853" y="44970"/>
                  <a:pt x="1401" y="45789"/>
                </a:cubicBezTo>
                <a:lnTo>
                  <a:pt x="1401" y="45789"/>
                </a:lnTo>
                <a:cubicBezTo>
                  <a:pt x="1575" y="45505"/>
                  <a:pt x="1696" y="45297"/>
                  <a:pt x="1880" y="44813"/>
                </a:cubicBezTo>
                <a:cubicBezTo>
                  <a:pt x="2707" y="48146"/>
                  <a:pt x="3133" y="51505"/>
                  <a:pt x="5539" y="54011"/>
                </a:cubicBezTo>
                <a:cubicBezTo>
                  <a:pt x="5639" y="53785"/>
                  <a:pt x="5740" y="53585"/>
                  <a:pt x="5840" y="53485"/>
                </a:cubicBezTo>
                <a:cubicBezTo>
                  <a:pt x="6266" y="53785"/>
                  <a:pt x="6692" y="54111"/>
                  <a:pt x="7193" y="54412"/>
                </a:cubicBezTo>
                <a:lnTo>
                  <a:pt x="7093" y="54412"/>
                </a:lnTo>
                <a:cubicBezTo>
                  <a:pt x="7519" y="54838"/>
                  <a:pt x="7820" y="55264"/>
                  <a:pt x="8146" y="55765"/>
                </a:cubicBezTo>
                <a:cubicBezTo>
                  <a:pt x="8446" y="55665"/>
                  <a:pt x="8873" y="55565"/>
                  <a:pt x="8973" y="55465"/>
                </a:cubicBezTo>
                <a:cubicBezTo>
                  <a:pt x="9925" y="55891"/>
                  <a:pt x="10652" y="56091"/>
                  <a:pt x="11379" y="56392"/>
                </a:cubicBezTo>
                <a:cubicBezTo>
                  <a:pt x="11579" y="56818"/>
                  <a:pt x="11805" y="57244"/>
                  <a:pt x="12005" y="57770"/>
                </a:cubicBezTo>
                <a:cubicBezTo>
                  <a:pt x="12206" y="57770"/>
                  <a:pt x="12331" y="57645"/>
                  <a:pt x="12331" y="57645"/>
                </a:cubicBezTo>
                <a:cubicBezTo>
                  <a:pt x="12732" y="58272"/>
                  <a:pt x="13058" y="58798"/>
                  <a:pt x="13359" y="59324"/>
                </a:cubicBezTo>
                <a:cubicBezTo>
                  <a:pt x="13259" y="58698"/>
                  <a:pt x="13158" y="58171"/>
                  <a:pt x="13158" y="57645"/>
                </a:cubicBezTo>
                <a:cubicBezTo>
                  <a:pt x="13158" y="57545"/>
                  <a:pt x="13259" y="57545"/>
                  <a:pt x="13359" y="57545"/>
                </a:cubicBezTo>
                <a:cubicBezTo>
                  <a:pt x="13584" y="58071"/>
                  <a:pt x="13885" y="58698"/>
                  <a:pt x="14086" y="59324"/>
                </a:cubicBezTo>
                <a:cubicBezTo>
                  <a:pt x="14086" y="59324"/>
                  <a:pt x="14020" y="59390"/>
                  <a:pt x="13942" y="59467"/>
                </a:cubicBezTo>
                <a:lnTo>
                  <a:pt x="13942" y="59467"/>
                </a:lnTo>
                <a:cubicBezTo>
                  <a:pt x="13832" y="59436"/>
                  <a:pt x="13724" y="59407"/>
                  <a:pt x="13620" y="59382"/>
                </a:cubicBezTo>
                <a:lnTo>
                  <a:pt x="13620" y="59382"/>
                </a:lnTo>
                <a:cubicBezTo>
                  <a:pt x="13703" y="59420"/>
                  <a:pt x="13780" y="59472"/>
                  <a:pt x="13885" y="59525"/>
                </a:cubicBezTo>
                <a:cubicBezTo>
                  <a:pt x="13904" y="59505"/>
                  <a:pt x="13924" y="59486"/>
                  <a:pt x="13942" y="59467"/>
                </a:cubicBezTo>
                <a:lnTo>
                  <a:pt x="13942" y="59467"/>
                </a:lnTo>
                <a:cubicBezTo>
                  <a:pt x="14332" y="59578"/>
                  <a:pt x="14764" y="59720"/>
                  <a:pt x="15239" y="59851"/>
                </a:cubicBezTo>
                <a:lnTo>
                  <a:pt x="15239" y="60778"/>
                </a:lnTo>
                <a:cubicBezTo>
                  <a:pt x="16506" y="60948"/>
                  <a:pt x="17773" y="61518"/>
                  <a:pt x="19170" y="61518"/>
                </a:cubicBezTo>
                <a:cubicBezTo>
                  <a:pt x="19624" y="61518"/>
                  <a:pt x="20091" y="61458"/>
                  <a:pt x="20577" y="61304"/>
                </a:cubicBezTo>
                <a:cubicBezTo>
                  <a:pt x="21376" y="61048"/>
                  <a:pt x="22216" y="60742"/>
                  <a:pt x="23071" y="60742"/>
                </a:cubicBezTo>
                <a:cubicBezTo>
                  <a:pt x="23557" y="60742"/>
                  <a:pt x="24047" y="60840"/>
                  <a:pt x="24537" y="61104"/>
                </a:cubicBezTo>
                <a:cubicBezTo>
                  <a:pt x="25264" y="60778"/>
                  <a:pt x="25890" y="60377"/>
                  <a:pt x="26617" y="60277"/>
                </a:cubicBezTo>
                <a:cubicBezTo>
                  <a:pt x="27870" y="60151"/>
                  <a:pt x="28497" y="59424"/>
                  <a:pt x="29023" y="58497"/>
                </a:cubicBezTo>
                <a:cubicBezTo>
                  <a:pt x="29449" y="57971"/>
                  <a:pt x="29975" y="57545"/>
                  <a:pt x="30502" y="57018"/>
                </a:cubicBezTo>
                <a:cubicBezTo>
                  <a:pt x="30502" y="57144"/>
                  <a:pt x="30602" y="57144"/>
                  <a:pt x="30702" y="57244"/>
                </a:cubicBezTo>
                <a:cubicBezTo>
                  <a:pt x="32381" y="54412"/>
                  <a:pt x="34036" y="51705"/>
                  <a:pt x="35815" y="48998"/>
                </a:cubicBezTo>
                <a:cubicBezTo>
                  <a:pt x="36141" y="48372"/>
                  <a:pt x="36442" y="47745"/>
                  <a:pt x="36968" y="47119"/>
                </a:cubicBezTo>
                <a:cubicBezTo>
                  <a:pt x="37494" y="46266"/>
                  <a:pt x="38221" y="45640"/>
                  <a:pt x="38747" y="44813"/>
                </a:cubicBezTo>
                <a:cubicBezTo>
                  <a:pt x="39900" y="42833"/>
                  <a:pt x="41028" y="40728"/>
                  <a:pt x="42181" y="38748"/>
                </a:cubicBezTo>
                <a:cubicBezTo>
                  <a:pt x="42258" y="38441"/>
                  <a:pt x="42407" y="38120"/>
                  <a:pt x="42709" y="38120"/>
                </a:cubicBezTo>
                <a:cubicBezTo>
                  <a:pt x="42775" y="38120"/>
                  <a:pt x="42849" y="38136"/>
                  <a:pt x="42931" y="38170"/>
                </a:cubicBezTo>
                <a:lnTo>
                  <a:pt x="42931" y="38170"/>
                </a:lnTo>
                <a:cubicBezTo>
                  <a:pt x="43147" y="37684"/>
                  <a:pt x="43341" y="37172"/>
                  <a:pt x="43534" y="36567"/>
                </a:cubicBezTo>
                <a:cubicBezTo>
                  <a:pt x="44788" y="35314"/>
                  <a:pt x="45314" y="34261"/>
                  <a:pt x="45740" y="32281"/>
                </a:cubicBezTo>
                <a:cubicBezTo>
                  <a:pt x="45940" y="31655"/>
                  <a:pt x="46266" y="31129"/>
                  <a:pt x="46993" y="31129"/>
                </a:cubicBezTo>
                <a:cubicBezTo>
                  <a:pt x="47093" y="30703"/>
                  <a:pt x="47194" y="30402"/>
                  <a:pt x="47294" y="29976"/>
                </a:cubicBezTo>
                <a:cubicBezTo>
                  <a:pt x="47294" y="29575"/>
                  <a:pt x="47194" y="29149"/>
                  <a:pt x="47294" y="28823"/>
                </a:cubicBezTo>
                <a:cubicBezTo>
                  <a:pt x="47720" y="27469"/>
                  <a:pt x="48246" y="26016"/>
                  <a:pt x="48773" y="24662"/>
                </a:cubicBezTo>
                <a:cubicBezTo>
                  <a:pt x="48973" y="24136"/>
                  <a:pt x="49174" y="23509"/>
                  <a:pt x="49399" y="22983"/>
                </a:cubicBezTo>
                <a:cubicBezTo>
                  <a:pt x="49399" y="22883"/>
                  <a:pt x="49299" y="22883"/>
                  <a:pt x="49299" y="22883"/>
                </a:cubicBezTo>
                <a:lnTo>
                  <a:pt x="49925" y="22256"/>
                </a:lnTo>
                <a:cubicBezTo>
                  <a:pt x="50552" y="19850"/>
                  <a:pt x="51053" y="17770"/>
                  <a:pt x="51580" y="15565"/>
                </a:cubicBezTo>
                <a:cubicBezTo>
                  <a:pt x="52006" y="13685"/>
                  <a:pt x="52732" y="11905"/>
                  <a:pt x="52833" y="9925"/>
                </a:cubicBezTo>
                <a:cubicBezTo>
                  <a:pt x="53058" y="7945"/>
                  <a:pt x="51905" y="6492"/>
                  <a:pt x="51053" y="5013"/>
                </a:cubicBezTo>
                <a:cubicBezTo>
                  <a:pt x="50652" y="4286"/>
                  <a:pt x="49600" y="3760"/>
                  <a:pt x="48773" y="3459"/>
                </a:cubicBezTo>
                <a:cubicBezTo>
                  <a:pt x="48597" y="3351"/>
                  <a:pt x="48388" y="3314"/>
                  <a:pt x="48160" y="3314"/>
                </a:cubicBezTo>
                <a:cubicBezTo>
                  <a:pt x="47703" y="3314"/>
                  <a:pt x="47169" y="3459"/>
                  <a:pt x="46667" y="3459"/>
                </a:cubicBezTo>
                <a:lnTo>
                  <a:pt x="44687" y="3459"/>
                </a:lnTo>
                <a:cubicBezTo>
                  <a:pt x="44587" y="2933"/>
                  <a:pt x="44487" y="2632"/>
                  <a:pt x="44387" y="2306"/>
                </a:cubicBezTo>
                <a:cubicBezTo>
                  <a:pt x="43760" y="1880"/>
                  <a:pt x="43133" y="1479"/>
                  <a:pt x="42507" y="1053"/>
                </a:cubicBezTo>
                <a:cubicBezTo>
                  <a:pt x="42081" y="1254"/>
                  <a:pt x="41655" y="1379"/>
                  <a:pt x="41254" y="1580"/>
                </a:cubicBezTo>
                <a:cubicBezTo>
                  <a:pt x="40928" y="1254"/>
                  <a:pt x="40727" y="1053"/>
                  <a:pt x="40402" y="627"/>
                </a:cubicBezTo>
                <a:cubicBezTo>
                  <a:pt x="39675" y="1254"/>
                  <a:pt x="38948" y="1880"/>
                  <a:pt x="38321" y="2407"/>
                </a:cubicBezTo>
                <a:cubicBezTo>
                  <a:pt x="38321" y="1680"/>
                  <a:pt x="38422" y="953"/>
                  <a:pt x="38422" y="226"/>
                </a:cubicBezTo>
                <a:cubicBezTo>
                  <a:pt x="38321" y="226"/>
                  <a:pt x="38221" y="126"/>
                  <a:pt x="381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52"/>
          <p:cNvSpPr/>
          <p:nvPr/>
        </p:nvSpPr>
        <p:spPr>
          <a:xfrm>
            <a:off x="6711414" y="1307561"/>
            <a:ext cx="1150291" cy="883880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5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OUR TEAM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74" name="Google Shape;2574;p5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1"/>
                </a:solidFill>
              </a:rPr>
              <a:t>23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575" name="Google Shape;2575;p52"/>
          <p:cNvSpPr txBox="1">
            <a:spLocks noGrp="1"/>
          </p:cNvSpPr>
          <p:nvPr>
            <p:ph type="subTitle" idx="4294967295"/>
          </p:nvPr>
        </p:nvSpPr>
        <p:spPr>
          <a:xfrm>
            <a:off x="1300598" y="39358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You can replace the  image on the screen with your own</a:t>
            </a:r>
            <a:endParaRPr/>
          </a:p>
        </p:txBody>
      </p:sp>
      <p:sp>
        <p:nvSpPr>
          <p:cNvPr id="2576" name="Google Shape;2576;p52"/>
          <p:cNvSpPr txBox="1">
            <a:spLocks noGrp="1"/>
          </p:cNvSpPr>
          <p:nvPr>
            <p:ph type="subTitle" idx="4294967295"/>
          </p:nvPr>
        </p:nvSpPr>
        <p:spPr>
          <a:xfrm>
            <a:off x="4911401" y="3935854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You can replace the  image on the screen with your own</a:t>
            </a:r>
            <a:endParaRPr/>
          </a:p>
        </p:txBody>
      </p:sp>
      <p:sp>
        <p:nvSpPr>
          <p:cNvPr id="2577" name="Google Shape;2577;p52"/>
          <p:cNvSpPr txBox="1">
            <a:spLocks noGrp="1"/>
          </p:cNvSpPr>
          <p:nvPr>
            <p:ph type="ctrTitle" idx="4294967295"/>
          </p:nvPr>
        </p:nvSpPr>
        <p:spPr>
          <a:xfrm>
            <a:off x="6907424" y="1417525"/>
            <a:ext cx="87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HELENA JAMES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578" name="Google Shape;2578;p52"/>
          <p:cNvSpPr txBox="1">
            <a:spLocks noGrp="1"/>
          </p:cNvSpPr>
          <p:nvPr>
            <p:ph type="ctrTitle" idx="4294967295"/>
          </p:nvPr>
        </p:nvSpPr>
        <p:spPr>
          <a:xfrm>
            <a:off x="3283474" y="1417525"/>
            <a:ext cx="87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JENNA DOE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4" name="Picture 13"/>
          <p:cNvPicPr/>
          <p:nvPr/>
        </p:nvPicPr>
        <p:blipFill>
          <a:blip r:embed="rId7"/>
          <a:stretch>
            <a:fillRect/>
          </a:stretch>
        </p:blipFill>
        <p:spPr>
          <a:xfrm>
            <a:off x="251095" y="892525"/>
            <a:ext cx="8704164" cy="37605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4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  <p:sp>
        <p:nvSpPr>
          <p:cNvPr id="1709" name="Google Shape;1709;p46"/>
          <p:cNvSpPr txBox="1"/>
          <p:nvPr/>
        </p:nvSpPr>
        <p:spPr>
          <a:xfrm>
            <a:off x="3723239" y="2717005"/>
            <a:ext cx="12906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rPr>
              <a:t>GOALS</a:t>
            </a:r>
            <a:endParaRPr b="1">
              <a:solidFill>
                <a:srgbClr val="43434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1710" name="Google Shape;1710;p46"/>
          <p:cNvCxnSpPr/>
          <p:nvPr/>
        </p:nvCxnSpPr>
        <p:spPr>
          <a:xfrm>
            <a:off x="2581063" y="3200375"/>
            <a:ext cx="1453200" cy="12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1" name="Google Shape;1711;p46"/>
          <p:cNvSpPr txBox="1"/>
          <p:nvPr/>
        </p:nvSpPr>
        <p:spPr>
          <a:xfrm>
            <a:off x="6288487" y="2126275"/>
            <a:ext cx="19602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GOAL 3</a:t>
            </a:r>
            <a:endParaRPr sz="11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</a:t>
            </a:r>
            <a:endParaRPr sz="110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712" name="Google Shape;1712;p46"/>
          <p:cNvSpPr txBox="1"/>
          <p:nvPr/>
        </p:nvSpPr>
        <p:spPr>
          <a:xfrm>
            <a:off x="6288487" y="3013850"/>
            <a:ext cx="19602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GOAL 4</a:t>
            </a:r>
            <a:endParaRPr sz="11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name, but it’s terribly hot</a:t>
            </a:r>
            <a:endParaRPr sz="110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713" name="Google Shape;1713;p46"/>
          <p:cNvSpPr txBox="1"/>
          <p:nvPr/>
        </p:nvSpPr>
        <p:spPr>
          <a:xfrm>
            <a:off x="895337" y="1881175"/>
            <a:ext cx="19602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GOAL 1</a:t>
            </a:r>
            <a:endParaRPr sz="11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Jupiter is the biggest planet in our Solar System</a:t>
            </a:r>
            <a:endParaRPr sz="110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714" name="Google Shape;1714;p46"/>
          <p:cNvSpPr txBox="1"/>
          <p:nvPr/>
        </p:nvSpPr>
        <p:spPr>
          <a:xfrm>
            <a:off x="895412" y="2663850"/>
            <a:ext cx="19602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GOAL 2</a:t>
            </a:r>
            <a:endParaRPr sz="11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</a:t>
            </a:r>
            <a:endParaRPr sz="110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717" name="Google Shape;1717;p46"/>
          <p:cNvSpPr/>
          <p:nvPr/>
        </p:nvSpPr>
        <p:spPr>
          <a:xfrm>
            <a:off x="3545159" y="2962926"/>
            <a:ext cx="1035993" cy="1041439"/>
          </a:xfrm>
          <a:custGeom>
            <a:avLst/>
            <a:gdLst/>
            <a:ahLst/>
            <a:cxnLst/>
            <a:rect l="l" t="t" r="r" b="b"/>
            <a:pathLst>
              <a:path w="19023" h="19123" extrusionOk="0">
                <a:moveTo>
                  <a:pt x="54" y="0"/>
                </a:moveTo>
                <a:cubicBezTo>
                  <a:pt x="0" y="5261"/>
                  <a:pt x="2085" y="10005"/>
                  <a:pt x="5474" y="13445"/>
                </a:cubicBezTo>
                <a:cubicBezTo>
                  <a:pt x="8859" y="16934"/>
                  <a:pt x="13603" y="19072"/>
                  <a:pt x="18814" y="19122"/>
                </a:cubicBezTo>
                <a:lnTo>
                  <a:pt x="19023" y="209"/>
                </a:lnTo>
                <a:lnTo>
                  <a:pt x="5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46"/>
          <p:cNvSpPr/>
          <p:nvPr/>
        </p:nvSpPr>
        <p:spPr>
          <a:xfrm>
            <a:off x="3951082" y="2968589"/>
            <a:ext cx="630048" cy="630048"/>
          </a:xfrm>
          <a:custGeom>
            <a:avLst/>
            <a:gdLst/>
            <a:ahLst/>
            <a:cxnLst/>
            <a:rect l="l" t="t" r="r" b="b"/>
            <a:pathLst>
              <a:path w="11569" h="11569" extrusionOk="0">
                <a:moveTo>
                  <a:pt x="50" y="0"/>
                </a:moveTo>
                <a:lnTo>
                  <a:pt x="50" y="0"/>
                </a:lnTo>
                <a:cubicBezTo>
                  <a:pt x="0" y="3177"/>
                  <a:pt x="1301" y="6045"/>
                  <a:pt x="3335" y="8130"/>
                </a:cubicBezTo>
                <a:cubicBezTo>
                  <a:pt x="5420" y="10214"/>
                  <a:pt x="8284" y="11569"/>
                  <a:pt x="11464" y="11569"/>
                </a:cubicBezTo>
                <a:lnTo>
                  <a:pt x="11569" y="105"/>
                </a:lnTo>
                <a:lnTo>
                  <a:pt x="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46"/>
          <p:cNvSpPr/>
          <p:nvPr/>
        </p:nvSpPr>
        <p:spPr>
          <a:xfrm>
            <a:off x="3445938" y="1839091"/>
            <a:ext cx="1143606" cy="1135273"/>
          </a:xfrm>
          <a:custGeom>
            <a:avLst/>
            <a:gdLst/>
            <a:ahLst/>
            <a:cxnLst/>
            <a:rect l="l" t="t" r="r" b="b"/>
            <a:pathLst>
              <a:path w="20999" h="20846" extrusionOk="0">
                <a:moveTo>
                  <a:pt x="20800" y="0"/>
                </a:moveTo>
                <a:cubicBezTo>
                  <a:pt x="15146" y="0"/>
                  <a:pt x="10012" y="2283"/>
                  <a:pt x="6254" y="5942"/>
                </a:cubicBezTo>
                <a:cubicBezTo>
                  <a:pt x="2448" y="9694"/>
                  <a:pt x="51" y="14905"/>
                  <a:pt x="0" y="20637"/>
                </a:cubicBezTo>
                <a:lnTo>
                  <a:pt x="20845" y="20846"/>
                </a:lnTo>
                <a:lnTo>
                  <a:pt x="20999" y="1"/>
                </a:lnTo>
                <a:cubicBezTo>
                  <a:pt x="20932" y="1"/>
                  <a:pt x="20866" y="0"/>
                  <a:pt x="208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46"/>
          <p:cNvSpPr/>
          <p:nvPr/>
        </p:nvSpPr>
        <p:spPr>
          <a:xfrm>
            <a:off x="3953805" y="2347014"/>
            <a:ext cx="632989" cy="627325"/>
          </a:xfrm>
          <a:custGeom>
            <a:avLst/>
            <a:gdLst/>
            <a:ahLst/>
            <a:cxnLst/>
            <a:rect l="l" t="t" r="r" b="b"/>
            <a:pathLst>
              <a:path w="11623" h="11519" extrusionOk="0">
                <a:moveTo>
                  <a:pt x="11623" y="0"/>
                </a:moveTo>
                <a:cubicBezTo>
                  <a:pt x="8442" y="0"/>
                  <a:pt x="5524" y="1251"/>
                  <a:pt x="3439" y="3285"/>
                </a:cubicBezTo>
                <a:cubicBezTo>
                  <a:pt x="1355" y="5370"/>
                  <a:pt x="54" y="8233"/>
                  <a:pt x="0" y="11414"/>
                </a:cubicBezTo>
                <a:lnTo>
                  <a:pt x="11519" y="11519"/>
                </a:lnTo>
                <a:lnTo>
                  <a:pt x="1162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46"/>
          <p:cNvSpPr/>
          <p:nvPr/>
        </p:nvSpPr>
        <p:spPr>
          <a:xfrm>
            <a:off x="4566775" y="1678714"/>
            <a:ext cx="1302574" cy="1314120"/>
          </a:xfrm>
          <a:custGeom>
            <a:avLst/>
            <a:gdLst/>
            <a:ahLst/>
            <a:cxnLst/>
            <a:rect l="l" t="t" r="r" b="b"/>
            <a:pathLst>
              <a:path w="23918" h="24130" extrusionOk="0">
                <a:moveTo>
                  <a:pt x="209" y="1"/>
                </a:moveTo>
                <a:lnTo>
                  <a:pt x="1" y="23922"/>
                </a:lnTo>
                <a:lnTo>
                  <a:pt x="23867" y="24130"/>
                </a:lnTo>
                <a:cubicBezTo>
                  <a:pt x="23917" y="17564"/>
                  <a:pt x="21312" y="11519"/>
                  <a:pt x="17039" y="7192"/>
                </a:cubicBezTo>
                <a:cubicBezTo>
                  <a:pt x="12765" y="2815"/>
                  <a:pt x="6825" y="105"/>
                  <a:pt x="209" y="1"/>
                </a:cubicBezTo>
                <a:close/>
              </a:path>
            </a:pathLst>
          </a:custGeom>
          <a:solidFill>
            <a:srgbClr val="FF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46"/>
          <p:cNvSpPr/>
          <p:nvPr/>
        </p:nvSpPr>
        <p:spPr>
          <a:xfrm>
            <a:off x="4566775" y="2354148"/>
            <a:ext cx="627107" cy="632989"/>
          </a:xfrm>
          <a:custGeom>
            <a:avLst/>
            <a:gdLst/>
            <a:ahLst/>
            <a:cxnLst/>
            <a:rect l="l" t="t" r="r" b="b"/>
            <a:pathLst>
              <a:path w="11515" h="11623" extrusionOk="0">
                <a:moveTo>
                  <a:pt x="105" y="0"/>
                </a:moveTo>
                <a:lnTo>
                  <a:pt x="1" y="11519"/>
                </a:lnTo>
                <a:lnTo>
                  <a:pt x="11465" y="11623"/>
                </a:lnTo>
                <a:cubicBezTo>
                  <a:pt x="11515" y="8442"/>
                  <a:pt x="10264" y="5524"/>
                  <a:pt x="8180" y="3439"/>
                </a:cubicBezTo>
                <a:cubicBezTo>
                  <a:pt x="6150" y="1355"/>
                  <a:pt x="3281" y="54"/>
                  <a:pt x="105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46"/>
          <p:cNvSpPr/>
          <p:nvPr/>
        </p:nvSpPr>
        <p:spPr>
          <a:xfrm>
            <a:off x="4558171" y="2981387"/>
            <a:ext cx="933826" cy="927944"/>
          </a:xfrm>
          <a:custGeom>
            <a:avLst/>
            <a:gdLst/>
            <a:ahLst/>
            <a:cxnLst/>
            <a:rect l="l" t="t" r="r" b="b"/>
            <a:pathLst>
              <a:path w="17147" h="17039" extrusionOk="0">
                <a:moveTo>
                  <a:pt x="159" y="1"/>
                </a:moveTo>
                <a:lnTo>
                  <a:pt x="0" y="17038"/>
                </a:lnTo>
                <a:cubicBezTo>
                  <a:pt x="4690" y="17038"/>
                  <a:pt x="8963" y="15217"/>
                  <a:pt x="12090" y="12140"/>
                </a:cubicBezTo>
                <a:cubicBezTo>
                  <a:pt x="15166" y="9068"/>
                  <a:pt x="17147" y="4845"/>
                  <a:pt x="17147" y="155"/>
                </a:cubicBezTo>
                <a:lnTo>
                  <a:pt x="1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46"/>
          <p:cNvSpPr/>
          <p:nvPr/>
        </p:nvSpPr>
        <p:spPr>
          <a:xfrm rot="-5400000">
            <a:off x="4565290" y="2975723"/>
            <a:ext cx="630048" cy="630048"/>
          </a:xfrm>
          <a:custGeom>
            <a:avLst/>
            <a:gdLst/>
            <a:ahLst/>
            <a:cxnLst/>
            <a:rect l="l" t="t" r="r" b="b"/>
            <a:pathLst>
              <a:path w="11569" h="11569" extrusionOk="0">
                <a:moveTo>
                  <a:pt x="50" y="0"/>
                </a:moveTo>
                <a:lnTo>
                  <a:pt x="50" y="0"/>
                </a:lnTo>
                <a:cubicBezTo>
                  <a:pt x="0" y="3177"/>
                  <a:pt x="1301" y="6045"/>
                  <a:pt x="3335" y="8130"/>
                </a:cubicBezTo>
                <a:cubicBezTo>
                  <a:pt x="5420" y="10214"/>
                  <a:pt x="8284" y="11569"/>
                  <a:pt x="11464" y="11569"/>
                </a:cubicBezTo>
                <a:lnTo>
                  <a:pt x="11569" y="105"/>
                </a:lnTo>
                <a:lnTo>
                  <a:pt x="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5" name="Google Shape;1725;p46"/>
          <p:cNvCxnSpPr/>
          <p:nvPr/>
        </p:nvCxnSpPr>
        <p:spPr>
          <a:xfrm>
            <a:off x="4697588" y="2684725"/>
            <a:ext cx="1854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6" name="Google Shape;1726;p46"/>
          <p:cNvCxnSpPr/>
          <p:nvPr/>
        </p:nvCxnSpPr>
        <p:spPr>
          <a:xfrm>
            <a:off x="4640513" y="3568325"/>
            <a:ext cx="192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7" name="Google Shape;1727;p46"/>
          <p:cNvCxnSpPr/>
          <p:nvPr/>
        </p:nvCxnSpPr>
        <p:spPr>
          <a:xfrm>
            <a:off x="2630663" y="2413500"/>
            <a:ext cx="1867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8" name="Google Shape;1728;p46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/>
          </a:p>
        </p:txBody>
      </p:sp>
      <p:pic>
        <p:nvPicPr>
          <p:cNvPr id="23" name="Picture 2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3" y="1425130"/>
            <a:ext cx="9123767" cy="26656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3" name="Google Shape;2583;p53"/>
          <p:cNvPicPr preferRelativeResize="0"/>
          <p:nvPr/>
        </p:nvPicPr>
        <p:blipFill rotWithShape="1">
          <a:blip r:embed="rId3">
            <a:alphaModFix/>
          </a:blip>
          <a:srcRect l="15369" r="15369"/>
          <a:stretch/>
        </p:blipFill>
        <p:spPr>
          <a:xfrm>
            <a:off x="839431" y="406450"/>
            <a:ext cx="4955871" cy="4330597"/>
          </a:xfrm>
          <a:prstGeom prst="rect">
            <a:avLst/>
          </a:prstGeom>
          <a:noFill/>
          <a:ln>
            <a:noFill/>
          </a:ln>
        </p:spPr>
      </p:pic>
      <p:sp>
        <p:nvSpPr>
          <p:cNvPr id="2584" name="Google Shape;2584;p53"/>
          <p:cNvSpPr/>
          <p:nvPr/>
        </p:nvSpPr>
        <p:spPr>
          <a:xfrm rot="-626089" flipH="1">
            <a:off x="4862248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53"/>
          <p:cNvSpPr/>
          <p:nvPr/>
        </p:nvSpPr>
        <p:spPr>
          <a:xfrm flipH="1">
            <a:off x="4620101" y="163474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6" name="Google Shape;2586;p53"/>
          <p:cNvGrpSpPr/>
          <p:nvPr/>
        </p:nvGrpSpPr>
        <p:grpSpPr>
          <a:xfrm flipH="1">
            <a:off x="4508148" y="2746569"/>
            <a:ext cx="1545206" cy="1028422"/>
            <a:chOff x="1015083" y="2196153"/>
            <a:chExt cx="1242127" cy="826706"/>
          </a:xfrm>
        </p:grpSpPr>
        <p:sp>
          <p:nvSpPr>
            <p:cNvPr id="2587" name="Google Shape;2587;p53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3" name="Google Shape;2613;p53"/>
          <p:cNvSpPr/>
          <p:nvPr/>
        </p:nvSpPr>
        <p:spPr>
          <a:xfrm>
            <a:off x="391580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4" name="Google Shape;2614;p53"/>
          <p:cNvGrpSpPr/>
          <p:nvPr/>
        </p:nvGrpSpPr>
        <p:grpSpPr>
          <a:xfrm flipH="1">
            <a:off x="4847908" y="615802"/>
            <a:ext cx="1930707" cy="619900"/>
            <a:chOff x="1721900" y="303502"/>
            <a:chExt cx="1930707" cy="619900"/>
          </a:xfrm>
        </p:grpSpPr>
        <p:sp>
          <p:nvSpPr>
            <p:cNvPr id="2615" name="Google Shape;2615;p53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0" name="Google Shape;2620;p53"/>
          <p:cNvGrpSpPr/>
          <p:nvPr/>
        </p:nvGrpSpPr>
        <p:grpSpPr>
          <a:xfrm flipH="1">
            <a:off x="144540" y="3516825"/>
            <a:ext cx="694875" cy="446150"/>
            <a:chOff x="2649900" y="674200"/>
            <a:chExt cx="694875" cy="446150"/>
          </a:xfrm>
        </p:grpSpPr>
        <p:sp>
          <p:nvSpPr>
            <p:cNvPr id="2621" name="Google Shape;2621;p53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6" name="Google Shape;2636;p53"/>
          <p:cNvGrpSpPr/>
          <p:nvPr/>
        </p:nvGrpSpPr>
        <p:grpSpPr>
          <a:xfrm>
            <a:off x="916063" y="748778"/>
            <a:ext cx="1242127" cy="826706"/>
            <a:chOff x="1015083" y="2196153"/>
            <a:chExt cx="1242127" cy="826706"/>
          </a:xfrm>
        </p:grpSpPr>
        <p:sp>
          <p:nvSpPr>
            <p:cNvPr id="2637" name="Google Shape;2637;p53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3" name="Google Shape;2663;p5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rPr>
              <a:t>25</a:t>
            </a:fld>
            <a:endParaRPr sz="1000" b="1">
              <a:solidFill>
                <a:srgbClr val="43434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64" name="Google Shape;2664;p53"/>
          <p:cNvSpPr txBox="1">
            <a:spLocks noGrp="1"/>
          </p:cNvSpPr>
          <p:nvPr>
            <p:ph type="ctrTitle"/>
          </p:nvPr>
        </p:nvSpPr>
        <p:spPr>
          <a:xfrm>
            <a:off x="4444652" y="2428070"/>
            <a:ext cx="43695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 dirty="0">
                <a:solidFill>
                  <a:schemeClr val="dk1"/>
                </a:solidFill>
              </a:rPr>
              <a:t>THANKS</a:t>
            </a:r>
            <a:endParaRPr sz="7200" dirty="0">
              <a:solidFill>
                <a:schemeClr val="dk1"/>
              </a:solidFill>
            </a:endParaRPr>
          </a:p>
        </p:txBody>
      </p:sp>
      <p:sp>
        <p:nvSpPr>
          <p:cNvPr id="2665" name="Google Shape;2665;p53"/>
          <p:cNvSpPr/>
          <p:nvPr/>
        </p:nvSpPr>
        <p:spPr>
          <a:xfrm>
            <a:off x="6576705" y="3469205"/>
            <a:ext cx="167027" cy="159511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666" name="Google Shape;2666;p53"/>
          <p:cNvSpPr/>
          <p:nvPr/>
        </p:nvSpPr>
        <p:spPr>
          <a:xfrm>
            <a:off x="6237055" y="3500635"/>
            <a:ext cx="185661" cy="12808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667" name="Google Shape;2667;p53"/>
          <p:cNvSpPr/>
          <p:nvPr/>
        </p:nvSpPr>
        <p:spPr>
          <a:xfrm>
            <a:off x="5996709" y="3443055"/>
            <a:ext cx="86334" cy="185661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668" name="Google Shape;2668;p53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085800" y="2413100"/>
            <a:ext cx="319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THANKS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69" name="Google Shape;2669;p5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1"/>
                </a:solidFill>
              </a:rPr>
              <a:t>25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670" name="Google Shape;2670;p53"/>
          <p:cNvSpPr txBox="1">
            <a:spLocks noGrp="1"/>
          </p:cNvSpPr>
          <p:nvPr>
            <p:ph type="subTitle" idx="2"/>
          </p:nvPr>
        </p:nvSpPr>
        <p:spPr>
          <a:xfrm>
            <a:off x="4868691" y="2805639"/>
            <a:ext cx="3895187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 dirty="0">
                <a:solidFill>
                  <a:schemeClr val="dk1"/>
                </a:solidFill>
              </a:rPr>
              <a:t>Does anyone have any questions</a:t>
            </a:r>
            <a:r>
              <a:rPr lang="es" sz="2000" dirty="0" smtClean="0">
                <a:solidFill>
                  <a:schemeClr val="dk1"/>
                </a:solidFill>
              </a:rPr>
              <a:t>?</a:t>
            </a: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90" name="Picture 8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p32"/>
          <p:cNvPicPr preferRelativeResize="0"/>
          <p:nvPr/>
        </p:nvPicPr>
        <p:blipFill rotWithShape="1">
          <a:blip r:embed="rId3">
            <a:alphaModFix/>
          </a:blip>
          <a:srcRect l="3959" t="7862" r="3968" b="7870"/>
          <a:stretch/>
        </p:blipFill>
        <p:spPr>
          <a:xfrm>
            <a:off x="4905400" y="404575"/>
            <a:ext cx="3157251" cy="433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32"/>
          <p:cNvSpPr/>
          <p:nvPr/>
        </p:nvSpPr>
        <p:spPr>
          <a:xfrm rot="18895503">
            <a:off x="-249334" y="3854876"/>
            <a:ext cx="1547634" cy="1556124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3">
              <a:lumMod val="90000"/>
            </a:schemeClr>
          </a:solidFill>
          <a:ln>
            <a:solidFill>
              <a:schemeClr val="accent3">
                <a:lumMod val="9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1213" name="Google Shape;1213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1218" name="Google Shape;121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1224" name="Google Shape;1224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41" name="Google Shape;1241;p32"/>
          <p:cNvSpPr txBox="1">
            <a:spLocks noGrp="1"/>
          </p:cNvSpPr>
          <p:nvPr>
            <p:ph type="ctrTitle" idx="20"/>
          </p:nvPr>
        </p:nvSpPr>
        <p:spPr>
          <a:xfrm>
            <a:off x="-602273" y="1147176"/>
            <a:ext cx="5500975" cy="22730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4400" dirty="0"/>
              <a:t>IDEA </a:t>
            </a:r>
            <a:r>
              <a:rPr lang="en-US" sz="4400" dirty="0" smtClean="0"/>
              <a:t>&amp;</a:t>
            </a:r>
            <a:br>
              <a:rPr lang="en-US" sz="4400" dirty="0" smtClean="0"/>
            </a:br>
            <a:r>
              <a:rPr lang="en-US" sz="4400" dirty="0" smtClean="0"/>
              <a:t>BUSINESS </a:t>
            </a:r>
            <a:r>
              <a:rPr lang="en-US" sz="4400" dirty="0"/>
              <a:t>PLAN</a:t>
            </a:r>
            <a:endParaRPr lang="en-US" sz="44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381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2"/>
          <p:cNvSpPr txBox="1">
            <a:spLocks noGrp="1"/>
          </p:cNvSpPr>
          <p:nvPr>
            <p:ph type="ctrTitle"/>
          </p:nvPr>
        </p:nvSpPr>
        <p:spPr>
          <a:xfrm>
            <a:off x="1343390" y="73060"/>
            <a:ext cx="4603172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 smtClean="0"/>
              <a:t>SURVEY MARKET</a:t>
            </a:r>
            <a:endParaRPr lang="en-US" sz="3600" dirty="0"/>
          </a:p>
        </p:txBody>
      </p:sp>
      <p:sp>
        <p:nvSpPr>
          <p:cNvPr id="1608" name="Google Shape;1608;p42"/>
          <p:cNvSpPr txBox="1"/>
          <p:nvPr/>
        </p:nvSpPr>
        <p:spPr>
          <a:xfrm>
            <a:off x="4772363" y="4176599"/>
            <a:ext cx="2290588" cy="8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Decision</a:t>
            </a:r>
            <a:endParaRPr sz="2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lvl="0"/>
            <a:r>
              <a:rPr lang="en-US" sz="2000" dirty="0" smtClean="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Clothing </a:t>
            </a:r>
            <a:r>
              <a:rPr lang="en-US" sz="2000" dirty="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rental and exchange services</a:t>
            </a:r>
            <a:endParaRPr sz="2000" dirty="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609" name="Google Shape;1609;p4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BUYER JOURNEY</a:t>
            </a:r>
            <a:endParaRPr/>
          </a:p>
        </p:txBody>
      </p:sp>
      <p:sp>
        <p:nvSpPr>
          <p:cNvPr id="1610" name="Google Shape;1610;p4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grpSp>
        <p:nvGrpSpPr>
          <p:cNvPr id="1611" name="Google Shape;1611;p42"/>
          <p:cNvGrpSpPr/>
          <p:nvPr/>
        </p:nvGrpSpPr>
        <p:grpSpPr>
          <a:xfrm rot="3685074">
            <a:off x="3419159" y="2009180"/>
            <a:ext cx="2305695" cy="2293172"/>
            <a:chOff x="1653500" y="2069400"/>
            <a:chExt cx="2305780" cy="2293256"/>
          </a:xfrm>
        </p:grpSpPr>
        <p:sp>
          <p:nvSpPr>
            <p:cNvPr id="1612" name="Google Shape;1612;p42"/>
            <p:cNvSpPr/>
            <p:nvPr/>
          </p:nvSpPr>
          <p:spPr>
            <a:xfrm>
              <a:off x="2632793" y="2241520"/>
              <a:ext cx="1197418" cy="924800"/>
            </a:xfrm>
            <a:custGeom>
              <a:avLst/>
              <a:gdLst/>
              <a:ahLst/>
              <a:cxnLst/>
              <a:rect l="l" t="t" r="r" b="b"/>
              <a:pathLst>
                <a:path w="28036" h="21653" extrusionOk="0">
                  <a:moveTo>
                    <a:pt x="3961" y="1"/>
                  </a:moveTo>
                  <a:cubicBezTo>
                    <a:pt x="1772" y="1"/>
                    <a:pt x="0" y="1773"/>
                    <a:pt x="0" y="3961"/>
                  </a:cubicBezTo>
                  <a:cubicBezTo>
                    <a:pt x="0" y="6150"/>
                    <a:pt x="1772" y="7922"/>
                    <a:pt x="3961" y="7922"/>
                  </a:cubicBezTo>
                  <a:cubicBezTo>
                    <a:pt x="11256" y="7922"/>
                    <a:pt x="17455" y="12561"/>
                    <a:pt x="19802" y="19023"/>
                  </a:cubicBezTo>
                  <a:lnTo>
                    <a:pt x="19852" y="19073"/>
                  </a:lnTo>
                  <a:cubicBezTo>
                    <a:pt x="20424" y="20668"/>
                    <a:pt x="21956" y="21653"/>
                    <a:pt x="23572" y="21653"/>
                  </a:cubicBezTo>
                  <a:cubicBezTo>
                    <a:pt x="24017" y="21653"/>
                    <a:pt x="24469" y="21578"/>
                    <a:pt x="24909" y="21420"/>
                  </a:cubicBezTo>
                  <a:cubicBezTo>
                    <a:pt x="26939" y="20691"/>
                    <a:pt x="28036" y="18398"/>
                    <a:pt x="27252" y="16363"/>
                  </a:cubicBezTo>
                  <a:cubicBezTo>
                    <a:pt x="23813" y="6829"/>
                    <a:pt x="14641" y="1"/>
                    <a:pt x="3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3353863" y="2940377"/>
              <a:ext cx="507523" cy="1041654"/>
            </a:xfrm>
            <a:custGeom>
              <a:avLst/>
              <a:gdLst/>
              <a:ahLst/>
              <a:cxnLst/>
              <a:rect l="l" t="t" r="r" b="b"/>
              <a:pathLst>
                <a:path w="11883" h="24389" extrusionOk="0">
                  <a:moveTo>
                    <a:pt x="10369" y="0"/>
                  </a:moveTo>
                  <a:cubicBezTo>
                    <a:pt x="10380" y="31"/>
                    <a:pt x="10392" y="62"/>
                    <a:pt x="10403" y="93"/>
                  </a:cubicBezTo>
                  <a:lnTo>
                    <a:pt x="10403" y="93"/>
                  </a:lnTo>
                  <a:cubicBezTo>
                    <a:pt x="10392" y="62"/>
                    <a:pt x="10381" y="31"/>
                    <a:pt x="10369" y="0"/>
                  </a:cubicBezTo>
                  <a:close/>
                  <a:moveTo>
                    <a:pt x="10403" y="93"/>
                  </a:moveTo>
                  <a:cubicBezTo>
                    <a:pt x="11119" y="2104"/>
                    <a:pt x="10026" y="4339"/>
                    <a:pt x="8026" y="5057"/>
                  </a:cubicBezTo>
                  <a:cubicBezTo>
                    <a:pt x="7586" y="5215"/>
                    <a:pt x="7134" y="5290"/>
                    <a:pt x="6689" y="5290"/>
                  </a:cubicBezTo>
                  <a:cubicBezTo>
                    <a:pt x="5073" y="5290"/>
                    <a:pt x="3541" y="4305"/>
                    <a:pt x="2969" y="2710"/>
                  </a:cubicBezTo>
                  <a:lnTo>
                    <a:pt x="2969" y="2710"/>
                  </a:lnTo>
                  <a:cubicBezTo>
                    <a:pt x="3595" y="4536"/>
                    <a:pt x="3961" y="6462"/>
                    <a:pt x="3961" y="8496"/>
                  </a:cubicBezTo>
                  <a:cubicBezTo>
                    <a:pt x="3961" y="12611"/>
                    <a:pt x="2448" y="16417"/>
                    <a:pt x="1" y="19335"/>
                  </a:cubicBezTo>
                  <a:cubicBezTo>
                    <a:pt x="781" y="18410"/>
                    <a:pt x="1899" y="17934"/>
                    <a:pt x="3024" y="17934"/>
                  </a:cubicBezTo>
                  <a:cubicBezTo>
                    <a:pt x="3926" y="17934"/>
                    <a:pt x="4833" y="18239"/>
                    <a:pt x="5575" y="18864"/>
                  </a:cubicBezTo>
                  <a:cubicBezTo>
                    <a:pt x="7242" y="20273"/>
                    <a:pt x="7451" y="22720"/>
                    <a:pt x="6096" y="24388"/>
                  </a:cubicBezTo>
                  <a:cubicBezTo>
                    <a:pt x="9693" y="20065"/>
                    <a:pt x="11882" y="14541"/>
                    <a:pt x="11882" y="8496"/>
                  </a:cubicBezTo>
                  <a:cubicBezTo>
                    <a:pt x="11882" y="5558"/>
                    <a:pt x="11373" y="2726"/>
                    <a:pt x="10403" y="9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2632793" y="3706289"/>
              <a:ext cx="1039305" cy="656367"/>
            </a:xfrm>
            <a:custGeom>
              <a:avLst/>
              <a:gdLst/>
              <a:ahLst/>
              <a:cxnLst/>
              <a:rect l="l" t="t" r="r" b="b"/>
              <a:pathLst>
                <a:path w="24334" h="15368" extrusionOk="0">
                  <a:moveTo>
                    <a:pt x="19907" y="1"/>
                  </a:moveTo>
                  <a:cubicBezTo>
                    <a:pt x="18782" y="1"/>
                    <a:pt x="17664" y="477"/>
                    <a:pt x="16884" y="1402"/>
                  </a:cubicBezTo>
                  <a:cubicBezTo>
                    <a:pt x="13807" y="5100"/>
                    <a:pt x="9117" y="7447"/>
                    <a:pt x="3961" y="7447"/>
                  </a:cubicBezTo>
                  <a:cubicBezTo>
                    <a:pt x="1772" y="7447"/>
                    <a:pt x="0" y="9219"/>
                    <a:pt x="0" y="11408"/>
                  </a:cubicBezTo>
                  <a:cubicBezTo>
                    <a:pt x="0" y="13596"/>
                    <a:pt x="1772" y="15368"/>
                    <a:pt x="3961" y="15368"/>
                  </a:cubicBezTo>
                  <a:cubicBezTo>
                    <a:pt x="11569" y="15368"/>
                    <a:pt x="18343" y="11929"/>
                    <a:pt x="22929" y="6559"/>
                  </a:cubicBezTo>
                  <a:cubicBezTo>
                    <a:pt x="22929" y="6509"/>
                    <a:pt x="22979" y="6509"/>
                    <a:pt x="22979" y="6455"/>
                  </a:cubicBezTo>
                  <a:cubicBezTo>
                    <a:pt x="24334" y="4787"/>
                    <a:pt x="24125" y="2340"/>
                    <a:pt x="22458" y="931"/>
                  </a:cubicBezTo>
                  <a:cubicBezTo>
                    <a:pt x="21716" y="306"/>
                    <a:pt x="20809" y="1"/>
                    <a:pt x="19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1804864" y="2241520"/>
              <a:ext cx="997108" cy="810166"/>
            </a:xfrm>
            <a:custGeom>
              <a:avLst/>
              <a:gdLst/>
              <a:ahLst/>
              <a:cxnLst/>
              <a:rect l="l" t="t" r="r" b="b"/>
              <a:pathLst>
                <a:path w="23346" h="18969" extrusionOk="0">
                  <a:moveTo>
                    <a:pt x="31" y="16277"/>
                  </a:moveTo>
                  <a:cubicBezTo>
                    <a:pt x="21" y="16306"/>
                    <a:pt x="10" y="16335"/>
                    <a:pt x="0" y="16363"/>
                  </a:cubicBezTo>
                  <a:cubicBezTo>
                    <a:pt x="11" y="16335"/>
                    <a:pt x="21" y="16306"/>
                    <a:pt x="31" y="16277"/>
                  </a:cubicBezTo>
                  <a:close/>
                  <a:moveTo>
                    <a:pt x="23346" y="1"/>
                  </a:moveTo>
                  <a:cubicBezTo>
                    <a:pt x="12643" y="1"/>
                    <a:pt x="3495" y="6788"/>
                    <a:pt x="31" y="16277"/>
                  </a:cubicBezTo>
                  <a:lnTo>
                    <a:pt x="31" y="16277"/>
                  </a:lnTo>
                  <a:cubicBezTo>
                    <a:pt x="627" y="14693"/>
                    <a:pt x="2136" y="13734"/>
                    <a:pt x="3722" y="13734"/>
                  </a:cubicBezTo>
                  <a:cubicBezTo>
                    <a:pt x="4166" y="13734"/>
                    <a:pt x="4615" y="13809"/>
                    <a:pt x="5053" y="13966"/>
                  </a:cubicBezTo>
                  <a:cubicBezTo>
                    <a:pt x="7087" y="14750"/>
                    <a:pt x="8129" y="16939"/>
                    <a:pt x="7450" y="18969"/>
                  </a:cubicBezTo>
                  <a:cubicBezTo>
                    <a:pt x="9847" y="12507"/>
                    <a:pt x="16050" y="7922"/>
                    <a:pt x="23346" y="7922"/>
                  </a:cubicBezTo>
                  <a:cubicBezTo>
                    <a:pt x="21157" y="7922"/>
                    <a:pt x="19385" y="6150"/>
                    <a:pt x="19385" y="3961"/>
                  </a:cubicBezTo>
                  <a:cubicBezTo>
                    <a:pt x="19385" y="1773"/>
                    <a:pt x="21157" y="1"/>
                    <a:pt x="233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1882681" y="3663793"/>
              <a:ext cx="919290" cy="698864"/>
            </a:xfrm>
            <a:custGeom>
              <a:avLst/>
              <a:gdLst/>
              <a:ahLst/>
              <a:cxnLst/>
              <a:rect l="l" t="t" r="r" b="b"/>
              <a:pathLst>
                <a:path w="21524" h="16363" extrusionOk="0">
                  <a:moveTo>
                    <a:pt x="6879" y="0"/>
                  </a:moveTo>
                  <a:cubicBezTo>
                    <a:pt x="6884" y="10"/>
                    <a:pt x="6889" y="19"/>
                    <a:pt x="6895" y="28"/>
                  </a:cubicBezTo>
                  <a:lnTo>
                    <a:pt x="6895" y="28"/>
                  </a:lnTo>
                  <a:cubicBezTo>
                    <a:pt x="6889" y="19"/>
                    <a:pt x="6884" y="10"/>
                    <a:pt x="6879" y="0"/>
                  </a:cubicBezTo>
                  <a:close/>
                  <a:moveTo>
                    <a:pt x="6895" y="28"/>
                  </a:moveTo>
                  <a:cubicBezTo>
                    <a:pt x="7968" y="1901"/>
                    <a:pt x="7286" y="4329"/>
                    <a:pt x="5419" y="5420"/>
                  </a:cubicBezTo>
                  <a:cubicBezTo>
                    <a:pt x="4808" y="5776"/>
                    <a:pt x="4136" y="5944"/>
                    <a:pt x="3469" y="5944"/>
                  </a:cubicBezTo>
                  <a:cubicBezTo>
                    <a:pt x="2092" y="5944"/>
                    <a:pt x="739" y="5225"/>
                    <a:pt x="0" y="3961"/>
                  </a:cubicBezTo>
                  <a:lnTo>
                    <a:pt x="0" y="3961"/>
                  </a:lnTo>
                  <a:cubicBezTo>
                    <a:pt x="4273" y="11360"/>
                    <a:pt x="12298" y="16363"/>
                    <a:pt x="21524" y="16363"/>
                  </a:cubicBezTo>
                  <a:cubicBezTo>
                    <a:pt x="19335" y="16363"/>
                    <a:pt x="17563" y="14591"/>
                    <a:pt x="17563" y="12403"/>
                  </a:cubicBezTo>
                  <a:cubicBezTo>
                    <a:pt x="17563" y="10214"/>
                    <a:pt x="19335" y="8442"/>
                    <a:pt x="21524" y="8442"/>
                  </a:cubicBezTo>
                  <a:cubicBezTo>
                    <a:pt x="15282" y="8442"/>
                    <a:pt x="9817" y="5066"/>
                    <a:pt x="6895" y="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1740201" y="2828094"/>
              <a:ext cx="483093" cy="1089618"/>
            </a:xfrm>
            <a:custGeom>
              <a:avLst/>
              <a:gdLst/>
              <a:ahLst/>
              <a:cxnLst/>
              <a:rect l="l" t="t" r="r" b="b"/>
              <a:pathLst>
                <a:path w="11311" h="25512" extrusionOk="0">
                  <a:moveTo>
                    <a:pt x="5236" y="0"/>
                  </a:moveTo>
                  <a:cubicBezTo>
                    <a:pt x="3621" y="0"/>
                    <a:pt x="2087" y="994"/>
                    <a:pt x="1514" y="2629"/>
                  </a:cubicBezTo>
                  <a:cubicBezTo>
                    <a:pt x="522" y="5289"/>
                    <a:pt x="1" y="8153"/>
                    <a:pt x="1" y="11125"/>
                  </a:cubicBezTo>
                  <a:cubicBezTo>
                    <a:pt x="1" y="15657"/>
                    <a:pt x="1252" y="19880"/>
                    <a:pt x="3336" y="23528"/>
                  </a:cubicBezTo>
                  <a:cubicBezTo>
                    <a:pt x="4075" y="24792"/>
                    <a:pt x="5428" y="25511"/>
                    <a:pt x="6805" y="25511"/>
                  </a:cubicBezTo>
                  <a:cubicBezTo>
                    <a:pt x="7472" y="25511"/>
                    <a:pt x="8144" y="25343"/>
                    <a:pt x="8755" y="24987"/>
                  </a:cubicBezTo>
                  <a:cubicBezTo>
                    <a:pt x="10631" y="23890"/>
                    <a:pt x="11311" y="21443"/>
                    <a:pt x="10215" y="19567"/>
                  </a:cubicBezTo>
                  <a:cubicBezTo>
                    <a:pt x="8755" y="17066"/>
                    <a:pt x="7922" y="14198"/>
                    <a:pt x="7922" y="11125"/>
                  </a:cubicBezTo>
                  <a:cubicBezTo>
                    <a:pt x="7922" y="9091"/>
                    <a:pt x="8289" y="7165"/>
                    <a:pt x="8914" y="5393"/>
                  </a:cubicBezTo>
                  <a:cubicBezTo>
                    <a:pt x="8964" y="5339"/>
                    <a:pt x="8964" y="5289"/>
                    <a:pt x="8964" y="5235"/>
                  </a:cubicBezTo>
                  <a:cubicBezTo>
                    <a:pt x="9643" y="3205"/>
                    <a:pt x="8601" y="1016"/>
                    <a:pt x="6567" y="232"/>
                  </a:cubicBezTo>
                  <a:cubicBezTo>
                    <a:pt x="6129" y="75"/>
                    <a:pt x="5680" y="0"/>
                    <a:pt x="5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2465755" y="2069400"/>
              <a:ext cx="670077" cy="1233892"/>
            </a:xfrm>
            <a:custGeom>
              <a:avLst/>
              <a:gdLst/>
              <a:ahLst/>
              <a:cxnLst/>
              <a:rect l="l" t="t" r="r" b="b"/>
              <a:pathLst>
                <a:path w="15689" h="28890" extrusionOk="0">
                  <a:moveTo>
                    <a:pt x="7846" y="0"/>
                  </a:moveTo>
                  <a:cubicBezTo>
                    <a:pt x="3817" y="0"/>
                    <a:pt x="522" y="3274"/>
                    <a:pt x="522" y="7316"/>
                  </a:cubicBezTo>
                  <a:cubicBezTo>
                    <a:pt x="522" y="10284"/>
                    <a:pt x="2294" y="12785"/>
                    <a:pt x="4795" y="13986"/>
                  </a:cubicBezTo>
                  <a:cubicBezTo>
                    <a:pt x="6046" y="14557"/>
                    <a:pt x="6879" y="15808"/>
                    <a:pt x="6879" y="17217"/>
                  </a:cubicBezTo>
                  <a:cubicBezTo>
                    <a:pt x="6879" y="18622"/>
                    <a:pt x="5996" y="19927"/>
                    <a:pt x="4691" y="20393"/>
                  </a:cubicBezTo>
                  <a:cubicBezTo>
                    <a:pt x="2711" y="21123"/>
                    <a:pt x="1043" y="22532"/>
                    <a:pt x="1" y="24354"/>
                  </a:cubicBezTo>
                  <a:lnTo>
                    <a:pt x="7872" y="28889"/>
                  </a:lnTo>
                  <a:lnTo>
                    <a:pt x="15688" y="24354"/>
                  </a:lnTo>
                  <a:cubicBezTo>
                    <a:pt x="14646" y="22532"/>
                    <a:pt x="12978" y="21123"/>
                    <a:pt x="11048" y="20393"/>
                  </a:cubicBezTo>
                  <a:cubicBezTo>
                    <a:pt x="9693" y="19927"/>
                    <a:pt x="8810" y="18622"/>
                    <a:pt x="8810" y="17217"/>
                  </a:cubicBezTo>
                  <a:lnTo>
                    <a:pt x="8810" y="17113"/>
                  </a:lnTo>
                  <a:cubicBezTo>
                    <a:pt x="8810" y="15758"/>
                    <a:pt x="9643" y="14557"/>
                    <a:pt x="10840" y="13986"/>
                  </a:cubicBezTo>
                  <a:cubicBezTo>
                    <a:pt x="13550" y="12785"/>
                    <a:pt x="15376" y="9971"/>
                    <a:pt x="15167" y="6795"/>
                  </a:cubicBezTo>
                  <a:cubicBezTo>
                    <a:pt x="14904" y="3197"/>
                    <a:pt x="11986" y="279"/>
                    <a:pt x="8393" y="20"/>
                  </a:cubicBezTo>
                  <a:cubicBezTo>
                    <a:pt x="8209" y="7"/>
                    <a:pt x="8027" y="0"/>
                    <a:pt x="7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1653500" y="3109507"/>
              <a:ext cx="1148472" cy="966399"/>
            </a:xfrm>
            <a:custGeom>
              <a:avLst/>
              <a:gdLst/>
              <a:ahLst/>
              <a:cxnLst/>
              <a:rect l="l" t="t" r="r" b="b"/>
              <a:pathLst>
                <a:path w="26890" h="22627" extrusionOk="0">
                  <a:moveTo>
                    <a:pt x="19019" y="1"/>
                  </a:moveTo>
                  <a:cubicBezTo>
                    <a:pt x="17977" y="1827"/>
                    <a:pt x="17614" y="3911"/>
                    <a:pt x="17927" y="5996"/>
                  </a:cubicBezTo>
                  <a:cubicBezTo>
                    <a:pt x="18185" y="7400"/>
                    <a:pt x="17510" y="8810"/>
                    <a:pt x="16259" y="9485"/>
                  </a:cubicBezTo>
                  <a:lnTo>
                    <a:pt x="16205" y="9539"/>
                  </a:lnTo>
                  <a:cubicBezTo>
                    <a:pt x="15649" y="9853"/>
                    <a:pt x="15037" y="10010"/>
                    <a:pt x="14431" y="10010"/>
                  </a:cubicBezTo>
                  <a:cubicBezTo>
                    <a:pt x="13732" y="10010"/>
                    <a:pt x="13040" y="9801"/>
                    <a:pt x="12453" y="9381"/>
                  </a:cubicBezTo>
                  <a:cubicBezTo>
                    <a:pt x="11192" y="8477"/>
                    <a:pt x="9687" y="7992"/>
                    <a:pt x="8157" y="7992"/>
                  </a:cubicBezTo>
                  <a:cubicBezTo>
                    <a:pt x="6777" y="7992"/>
                    <a:pt x="5376" y="8386"/>
                    <a:pt x="4115" y="9226"/>
                  </a:cubicBezTo>
                  <a:cubicBezTo>
                    <a:pt x="1093" y="11257"/>
                    <a:pt x="1" y="15217"/>
                    <a:pt x="1614" y="18502"/>
                  </a:cubicBezTo>
                  <a:cubicBezTo>
                    <a:pt x="2895" y="21136"/>
                    <a:pt x="5490" y="22626"/>
                    <a:pt x="8168" y="22626"/>
                  </a:cubicBezTo>
                  <a:cubicBezTo>
                    <a:pt x="9411" y="22626"/>
                    <a:pt x="10671" y="22305"/>
                    <a:pt x="11828" y="21629"/>
                  </a:cubicBezTo>
                  <a:cubicBezTo>
                    <a:pt x="14433" y="20170"/>
                    <a:pt x="15738" y="17406"/>
                    <a:pt x="15475" y="14592"/>
                  </a:cubicBezTo>
                  <a:cubicBezTo>
                    <a:pt x="15371" y="13237"/>
                    <a:pt x="16051" y="11882"/>
                    <a:pt x="17247" y="11207"/>
                  </a:cubicBezTo>
                  <a:cubicBezTo>
                    <a:pt x="17794" y="10887"/>
                    <a:pt x="18392" y="10728"/>
                    <a:pt x="18982" y="10728"/>
                  </a:cubicBezTo>
                  <a:cubicBezTo>
                    <a:pt x="19741" y="10728"/>
                    <a:pt x="20489" y="10992"/>
                    <a:pt x="21103" y="11519"/>
                  </a:cubicBezTo>
                  <a:cubicBezTo>
                    <a:pt x="22771" y="12820"/>
                    <a:pt x="24805" y="13549"/>
                    <a:pt x="26890" y="13549"/>
                  </a:cubicBezTo>
                  <a:lnTo>
                    <a:pt x="26890" y="4536"/>
                  </a:lnTo>
                  <a:lnTo>
                    <a:pt x="19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2801924" y="3109507"/>
              <a:ext cx="1157356" cy="966741"/>
            </a:xfrm>
            <a:custGeom>
              <a:avLst/>
              <a:gdLst/>
              <a:ahLst/>
              <a:cxnLst/>
              <a:rect l="l" t="t" r="r" b="b"/>
              <a:pathLst>
                <a:path w="27098" h="22635" extrusionOk="0">
                  <a:moveTo>
                    <a:pt x="7817" y="1"/>
                  </a:moveTo>
                  <a:lnTo>
                    <a:pt x="1" y="4536"/>
                  </a:lnTo>
                  <a:lnTo>
                    <a:pt x="1" y="13549"/>
                  </a:lnTo>
                  <a:cubicBezTo>
                    <a:pt x="2085" y="13549"/>
                    <a:pt x="4115" y="12820"/>
                    <a:pt x="5733" y="11519"/>
                  </a:cubicBezTo>
                  <a:cubicBezTo>
                    <a:pt x="6347" y="10992"/>
                    <a:pt x="7111" y="10728"/>
                    <a:pt x="7875" y="10728"/>
                  </a:cubicBezTo>
                  <a:cubicBezTo>
                    <a:pt x="8469" y="10728"/>
                    <a:pt x="9064" y="10887"/>
                    <a:pt x="9589" y="11207"/>
                  </a:cubicBezTo>
                  <a:lnTo>
                    <a:pt x="9693" y="11257"/>
                  </a:lnTo>
                  <a:cubicBezTo>
                    <a:pt x="10840" y="11936"/>
                    <a:pt x="11515" y="13237"/>
                    <a:pt x="11361" y="14592"/>
                  </a:cubicBezTo>
                  <a:cubicBezTo>
                    <a:pt x="11098" y="17510"/>
                    <a:pt x="12557" y="20482"/>
                    <a:pt x="15425" y="21887"/>
                  </a:cubicBezTo>
                  <a:cubicBezTo>
                    <a:pt x="16453" y="22394"/>
                    <a:pt x="17547" y="22634"/>
                    <a:pt x="18628" y="22634"/>
                  </a:cubicBezTo>
                  <a:cubicBezTo>
                    <a:pt x="20998" y="22634"/>
                    <a:pt x="23304" y="21479"/>
                    <a:pt x="24701" y="19440"/>
                  </a:cubicBezTo>
                  <a:cubicBezTo>
                    <a:pt x="27098" y="15842"/>
                    <a:pt x="25952" y="11048"/>
                    <a:pt x="22304" y="8964"/>
                  </a:cubicBezTo>
                  <a:cubicBezTo>
                    <a:pt x="21145" y="8302"/>
                    <a:pt x="19880" y="7983"/>
                    <a:pt x="18634" y="7983"/>
                  </a:cubicBezTo>
                  <a:cubicBezTo>
                    <a:pt x="17133" y="7983"/>
                    <a:pt x="15659" y="8447"/>
                    <a:pt x="14433" y="9331"/>
                  </a:cubicBezTo>
                  <a:cubicBezTo>
                    <a:pt x="13822" y="9775"/>
                    <a:pt x="13109" y="9996"/>
                    <a:pt x="12394" y="9996"/>
                  </a:cubicBezTo>
                  <a:cubicBezTo>
                    <a:pt x="11766" y="9996"/>
                    <a:pt x="11138" y="9826"/>
                    <a:pt x="10577" y="9485"/>
                  </a:cubicBezTo>
                  <a:cubicBezTo>
                    <a:pt x="9326" y="8810"/>
                    <a:pt x="8651" y="7400"/>
                    <a:pt x="8909" y="5996"/>
                  </a:cubicBezTo>
                  <a:cubicBezTo>
                    <a:pt x="9222" y="3911"/>
                    <a:pt x="8859" y="1827"/>
                    <a:pt x="78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1" name="Google Shape;1621;p42"/>
          <p:cNvSpPr txBox="1"/>
          <p:nvPr/>
        </p:nvSpPr>
        <p:spPr>
          <a:xfrm>
            <a:off x="5736466" y="2173335"/>
            <a:ext cx="2466105" cy="8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Demand</a:t>
            </a:r>
            <a:endParaRPr sz="2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lvl="0"/>
            <a:r>
              <a:rPr lang="en-US" sz="2000" dirty="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rPr>
              <a:t>Fashion is an essential commodity for women</a:t>
            </a:r>
            <a:endParaRPr sz="2000" dirty="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grpSp>
        <p:nvGrpSpPr>
          <p:cNvPr id="1622" name="Google Shape;1622;p42"/>
          <p:cNvGrpSpPr/>
          <p:nvPr/>
        </p:nvGrpSpPr>
        <p:grpSpPr>
          <a:xfrm>
            <a:off x="4366596" y="3940448"/>
            <a:ext cx="284138" cy="320342"/>
            <a:chOff x="3299850" y="238575"/>
            <a:chExt cx="427725" cy="482225"/>
          </a:xfrm>
        </p:grpSpPr>
        <p:sp>
          <p:nvSpPr>
            <p:cNvPr id="1623" name="Google Shape;1623;p4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627" name="Google Shape;1627;p4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1628" name="Google Shape;1628;p42"/>
          <p:cNvGrpSpPr/>
          <p:nvPr/>
        </p:nvGrpSpPr>
        <p:grpSpPr>
          <a:xfrm>
            <a:off x="5161658" y="2578824"/>
            <a:ext cx="333480" cy="330800"/>
            <a:chOff x="2139425" y="2682250"/>
            <a:chExt cx="298550" cy="296150"/>
          </a:xfrm>
        </p:grpSpPr>
        <p:sp>
          <p:nvSpPr>
            <p:cNvPr id="1629" name="Google Shape;1629;p42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2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2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42"/>
          <p:cNvGrpSpPr/>
          <p:nvPr/>
        </p:nvGrpSpPr>
        <p:grpSpPr>
          <a:xfrm>
            <a:off x="3539878" y="2554438"/>
            <a:ext cx="335761" cy="332850"/>
            <a:chOff x="-22859750" y="2335900"/>
            <a:chExt cx="296950" cy="294375"/>
          </a:xfrm>
        </p:grpSpPr>
        <p:sp>
          <p:nvSpPr>
            <p:cNvPr id="1634" name="Google Shape;1634;p42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07" name="Google Shape;1607;p42"/>
          <p:cNvSpPr txBox="1"/>
          <p:nvPr/>
        </p:nvSpPr>
        <p:spPr>
          <a:xfrm>
            <a:off x="690991" y="1759456"/>
            <a:ext cx="2599684" cy="177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r"/>
            <a:r>
              <a:rPr lang="en-US" sz="2000" b="1" dirty="0" smtClean="0">
                <a:solidFill>
                  <a:schemeClr val="tx1"/>
                </a:solidFill>
                <a:latin typeface="Josefin Sans" panose="020B0604020202020204" charset="0"/>
                <a:ea typeface="Josefin Slab"/>
                <a:cs typeface="Josefin Slab"/>
                <a:sym typeface="Josefin Slab"/>
              </a:rPr>
              <a:t>IT platforms</a:t>
            </a:r>
          </a:p>
          <a:p>
            <a:pPr lvl="0" algn="just"/>
            <a:r>
              <a:rPr lang="en-US" sz="2000" dirty="0" smtClean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Over 66</a:t>
            </a:r>
            <a:r>
              <a:rPr lang="en-US" sz="2000" dirty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% </a:t>
            </a:r>
            <a:r>
              <a:rPr lang="en-US" sz="2000" dirty="0" smtClean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Vietnamese access Internet. It </a:t>
            </a:r>
            <a:r>
              <a:rPr lang="en-US" sz="2000" dirty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is a </a:t>
            </a:r>
            <a:r>
              <a:rPr lang="en-US" sz="2000" dirty="0" smtClean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opportunity to </a:t>
            </a:r>
            <a:r>
              <a:rPr lang="en-US" sz="2000" dirty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easily and </a:t>
            </a:r>
            <a:r>
              <a:rPr lang="en-US" sz="2000" dirty="0" smtClean="0">
                <a:solidFill>
                  <a:schemeClr val="tx1"/>
                </a:solidFill>
                <a:latin typeface="Josefin Slab"/>
                <a:ea typeface="Josefin Slab"/>
                <a:cs typeface="Josefin Slab"/>
                <a:sym typeface="Josefin Slab"/>
              </a:rPr>
              <a:t>cost-effective access customers.</a:t>
            </a:r>
            <a:endParaRPr sz="2000" dirty="0">
              <a:solidFill>
                <a:schemeClr val="tx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1301;p33"/>
          <p:cNvSpPr/>
          <p:nvPr/>
        </p:nvSpPr>
        <p:spPr>
          <a:xfrm>
            <a:off x="7964945" y="1574974"/>
            <a:ext cx="855963" cy="769672"/>
          </a:xfrm>
          <a:custGeom>
            <a:avLst/>
            <a:gdLst/>
            <a:ahLst/>
            <a:cxnLst/>
            <a:rect l="l" t="t" r="r" b="b"/>
            <a:pathLst>
              <a:path w="30076" h="27044" extrusionOk="0">
                <a:moveTo>
                  <a:pt x="14473" y="6867"/>
                </a:moveTo>
                <a:cubicBezTo>
                  <a:pt x="14694" y="6867"/>
                  <a:pt x="14916" y="6875"/>
                  <a:pt x="15138" y="6893"/>
                </a:cubicBezTo>
                <a:cubicBezTo>
                  <a:pt x="16692" y="6993"/>
                  <a:pt x="18271" y="6893"/>
                  <a:pt x="19624" y="7720"/>
                </a:cubicBezTo>
                <a:lnTo>
                  <a:pt x="19624" y="8146"/>
                </a:lnTo>
                <a:cubicBezTo>
                  <a:pt x="20050" y="8246"/>
                  <a:pt x="20451" y="8447"/>
                  <a:pt x="20878" y="8672"/>
                </a:cubicBezTo>
                <a:lnTo>
                  <a:pt x="20878" y="8773"/>
                </a:lnTo>
                <a:lnTo>
                  <a:pt x="19098" y="8773"/>
                </a:lnTo>
                <a:lnTo>
                  <a:pt x="19098" y="8873"/>
                </a:lnTo>
                <a:cubicBezTo>
                  <a:pt x="19198" y="8973"/>
                  <a:pt x="19324" y="9073"/>
                  <a:pt x="19424" y="9174"/>
                </a:cubicBezTo>
                <a:cubicBezTo>
                  <a:pt x="17185" y="8965"/>
                  <a:pt x="14933" y="8649"/>
                  <a:pt x="12653" y="8649"/>
                </a:cubicBezTo>
                <a:cubicBezTo>
                  <a:pt x="11641" y="8649"/>
                  <a:pt x="10624" y="8711"/>
                  <a:pt x="9599" y="8873"/>
                </a:cubicBezTo>
                <a:cubicBezTo>
                  <a:pt x="10025" y="7920"/>
                  <a:pt x="10652" y="7519"/>
                  <a:pt x="11479" y="7294"/>
                </a:cubicBezTo>
                <a:cubicBezTo>
                  <a:pt x="12428" y="7046"/>
                  <a:pt x="13444" y="6867"/>
                  <a:pt x="14473" y="6867"/>
                </a:cubicBezTo>
                <a:close/>
                <a:moveTo>
                  <a:pt x="13258" y="9499"/>
                </a:moveTo>
                <a:cubicBezTo>
                  <a:pt x="14712" y="9499"/>
                  <a:pt x="16066" y="9600"/>
                  <a:pt x="17544" y="9600"/>
                </a:cubicBezTo>
                <a:lnTo>
                  <a:pt x="17544" y="10226"/>
                </a:lnTo>
                <a:cubicBezTo>
                  <a:pt x="16366" y="10226"/>
                  <a:pt x="15188" y="10019"/>
                  <a:pt x="13985" y="10019"/>
                </a:cubicBezTo>
                <a:cubicBezTo>
                  <a:pt x="13268" y="10019"/>
                  <a:pt x="12544" y="10093"/>
                  <a:pt x="11805" y="10326"/>
                </a:cubicBezTo>
                <a:lnTo>
                  <a:pt x="13885" y="10326"/>
                </a:lnTo>
                <a:lnTo>
                  <a:pt x="13885" y="10552"/>
                </a:lnTo>
                <a:cubicBezTo>
                  <a:pt x="13058" y="10652"/>
                  <a:pt x="12106" y="10652"/>
                  <a:pt x="11178" y="10652"/>
                </a:cubicBezTo>
                <a:cubicBezTo>
                  <a:pt x="11178" y="10652"/>
                  <a:pt x="11053" y="10853"/>
                  <a:pt x="11053" y="11053"/>
                </a:cubicBezTo>
                <a:cubicBezTo>
                  <a:pt x="10752" y="10953"/>
                  <a:pt x="10552" y="10853"/>
                  <a:pt x="10226" y="10753"/>
                </a:cubicBezTo>
                <a:cubicBezTo>
                  <a:pt x="10126" y="10853"/>
                  <a:pt x="10126" y="10953"/>
                  <a:pt x="10025" y="11053"/>
                </a:cubicBezTo>
                <a:cubicBezTo>
                  <a:pt x="10025" y="11053"/>
                  <a:pt x="9925" y="11053"/>
                  <a:pt x="9925" y="10953"/>
                </a:cubicBezTo>
                <a:cubicBezTo>
                  <a:pt x="10025" y="10853"/>
                  <a:pt x="10126" y="10753"/>
                  <a:pt x="10226" y="10652"/>
                </a:cubicBezTo>
                <a:lnTo>
                  <a:pt x="10226" y="10753"/>
                </a:lnTo>
                <a:cubicBezTo>
                  <a:pt x="10953" y="9700"/>
                  <a:pt x="12106" y="9499"/>
                  <a:pt x="13258" y="9499"/>
                </a:cubicBezTo>
                <a:close/>
                <a:moveTo>
                  <a:pt x="19950" y="11053"/>
                </a:moveTo>
                <a:lnTo>
                  <a:pt x="19950" y="11053"/>
                </a:lnTo>
                <a:cubicBezTo>
                  <a:pt x="20151" y="11179"/>
                  <a:pt x="20351" y="11279"/>
                  <a:pt x="20577" y="11279"/>
                </a:cubicBezTo>
                <a:cubicBezTo>
                  <a:pt x="20577" y="11379"/>
                  <a:pt x="20451" y="11479"/>
                  <a:pt x="20451" y="11580"/>
                </a:cubicBezTo>
                <a:cubicBezTo>
                  <a:pt x="20251" y="11379"/>
                  <a:pt x="20050" y="11179"/>
                  <a:pt x="19950" y="11053"/>
                </a:cubicBezTo>
                <a:close/>
                <a:moveTo>
                  <a:pt x="8973" y="11279"/>
                </a:moveTo>
                <a:cubicBezTo>
                  <a:pt x="8872" y="11379"/>
                  <a:pt x="8872" y="11479"/>
                  <a:pt x="8872" y="11580"/>
                </a:cubicBezTo>
                <a:cubicBezTo>
                  <a:pt x="8973" y="11580"/>
                  <a:pt x="9073" y="11680"/>
                  <a:pt x="9173" y="11680"/>
                </a:cubicBezTo>
                <a:lnTo>
                  <a:pt x="9173" y="11805"/>
                </a:lnTo>
                <a:lnTo>
                  <a:pt x="8872" y="11805"/>
                </a:lnTo>
                <a:lnTo>
                  <a:pt x="8872" y="11580"/>
                </a:lnTo>
                <a:cubicBezTo>
                  <a:pt x="8872" y="11479"/>
                  <a:pt x="8872" y="11379"/>
                  <a:pt x="8772" y="11279"/>
                </a:cubicBezTo>
                <a:close/>
                <a:moveTo>
                  <a:pt x="9599" y="11680"/>
                </a:moveTo>
                <a:cubicBezTo>
                  <a:pt x="9700" y="11680"/>
                  <a:pt x="9700" y="11680"/>
                  <a:pt x="10025" y="11805"/>
                </a:cubicBezTo>
                <a:lnTo>
                  <a:pt x="9599" y="11805"/>
                </a:lnTo>
                <a:lnTo>
                  <a:pt x="9599" y="11680"/>
                </a:lnTo>
                <a:close/>
                <a:moveTo>
                  <a:pt x="10652" y="11580"/>
                </a:moveTo>
                <a:lnTo>
                  <a:pt x="10652" y="11680"/>
                </a:lnTo>
                <a:cubicBezTo>
                  <a:pt x="10652" y="11805"/>
                  <a:pt x="10552" y="11805"/>
                  <a:pt x="10426" y="11805"/>
                </a:cubicBezTo>
                <a:lnTo>
                  <a:pt x="10426" y="11680"/>
                </a:lnTo>
                <a:cubicBezTo>
                  <a:pt x="10552" y="11680"/>
                  <a:pt x="10552" y="11680"/>
                  <a:pt x="10652" y="11580"/>
                </a:cubicBezTo>
                <a:close/>
                <a:moveTo>
                  <a:pt x="3133" y="14612"/>
                </a:moveTo>
                <a:lnTo>
                  <a:pt x="3133" y="14813"/>
                </a:lnTo>
                <a:cubicBezTo>
                  <a:pt x="3133" y="14813"/>
                  <a:pt x="3033" y="14712"/>
                  <a:pt x="3033" y="14612"/>
                </a:cubicBezTo>
                <a:close/>
                <a:moveTo>
                  <a:pt x="12732" y="15339"/>
                </a:moveTo>
                <a:cubicBezTo>
                  <a:pt x="12698" y="15377"/>
                  <a:pt x="12664" y="15414"/>
                  <a:pt x="12629" y="15451"/>
                </a:cubicBezTo>
                <a:lnTo>
                  <a:pt x="12629" y="15451"/>
                </a:lnTo>
                <a:cubicBezTo>
                  <a:pt x="12663" y="15449"/>
                  <a:pt x="12697" y="15445"/>
                  <a:pt x="12732" y="15439"/>
                </a:cubicBezTo>
                <a:lnTo>
                  <a:pt x="12732" y="15339"/>
                </a:lnTo>
                <a:close/>
                <a:moveTo>
                  <a:pt x="3710" y="15301"/>
                </a:moveTo>
                <a:cubicBezTo>
                  <a:pt x="3760" y="15381"/>
                  <a:pt x="3760" y="15465"/>
                  <a:pt x="3760" y="15565"/>
                </a:cubicBezTo>
                <a:lnTo>
                  <a:pt x="3659" y="15565"/>
                </a:lnTo>
                <a:cubicBezTo>
                  <a:pt x="3659" y="15465"/>
                  <a:pt x="3659" y="15381"/>
                  <a:pt x="3710" y="15301"/>
                </a:cubicBezTo>
                <a:close/>
                <a:moveTo>
                  <a:pt x="11601" y="13170"/>
                </a:moveTo>
                <a:cubicBezTo>
                  <a:pt x="11724" y="13170"/>
                  <a:pt x="11830" y="13192"/>
                  <a:pt x="11905" y="13259"/>
                </a:cubicBezTo>
                <a:cubicBezTo>
                  <a:pt x="12431" y="13685"/>
                  <a:pt x="13058" y="13459"/>
                  <a:pt x="13559" y="13785"/>
                </a:cubicBezTo>
                <a:cubicBezTo>
                  <a:pt x="13359" y="13885"/>
                  <a:pt x="13258" y="13885"/>
                  <a:pt x="12933" y="13986"/>
                </a:cubicBezTo>
                <a:cubicBezTo>
                  <a:pt x="14938" y="14712"/>
                  <a:pt x="17018" y="14712"/>
                  <a:pt x="18697" y="16191"/>
                </a:cubicBezTo>
                <a:cubicBezTo>
                  <a:pt x="17945" y="16918"/>
                  <a:pt x="17319" y="17444"/>
                  <a:pt x="16492" y="17745"/>
                </a:cubicBezTo>
                <a:cubicBezTo>
                  <a:pt x="16425" y="17779"/>
                  <a:pt x="16355" y="17790"/>
                  <a:pt x="16285" y="17790"/>
                </a:cubicBezTo>
                <a:cubicBezTo>
                  <a:pt x="16143" y="17790"/>
                  <a:pt x="15999" y="17745"/>
                  <a:pt x="15865" y="17745"/>
                </a:cubicBezTo>
                <a:lnTo>
                  <a:pt x="14512" y="17745"/>
                </a:lnTo>
                <a:cubicBezTo>
                  <a:pt x="14712" y="17645"/>
                  <a:pt x="14938" y="17545"/>
                  <a:pt x="15238" y="17319"/>
                </a:cubicBezTo>
                <a:cubicBezTo>
                  <a:pt x="14812" y="17219"/>
                  <a:pt x="14612" y="17219"/>
                  <a:pt x="14411" y="17219"/>
                </a:cubicBezTo>
                <a:cubicBezTo>
                  <a:pt x="14612" y="17018"/>
                  <a:pt x="14712" y="16818"/>
                  <a:pt x="14938" y="16592"/>
                </a:cubicBezTo>
                <a:cubicBezTo>
                  <a:pt x="14812" y="16592"/>
                  <a:pt x="14812" y="16492"/>
                  <a:pt x="14812" y="16492"/>
                </a:cubicBezTo>
                <a:cubicBezTo>
                  <a:pt x="14411" y="16592"/>
                  <a:pt x="14086" y="16592"/>
                  <a:pt x="13785" y="16692"/>
                </a:cubicBezTo>
                <a:cubicBezTo>
                  <a:pt x="13885" y="16592"/>
                  <a:pt x="13885" y="16592"/>
                  <a:pt x="13885" y="16492"/>
                </a:cubicBezTo>
                <a:cubicBezTo>
                  <a:pt x="13359" y="16291"/>
                  <a:pt x="12832" y="16066"/>
                  <a:pt x="12306" y="15865"/>
                </a:cubicBezTo>
                <a:cubicBezTo>
                  <a:pt x="12306" y="15966"/>
                  <a:pt x="12206" y="16066"/>
                  <a:pt x="12106" y="16291"/>
                </a:cubicBezTo>
                <a:lnTo>
                  <a:pt x="12106" y="15966"/>
                </a:lnTo>
                <a:cubicBezTo>
                  <a:pt x="12272" y="15799"/>
                  <a:pt x="12456" y="15632"/>
                  <a:pt x="12629" y="15451"/>
                </a:cubicBezTo>
                <a:lnTo>
                  <a:pt x="12629" y="15451"/>
                </a:lnTo>
                <a:cubicBezTo>
                  <a:pt x="12591" y="15454"/>
                  <a:pt x="12554" y="15456"/>
                  <a:pt x="12517" y="15456"/>
                </a:cubicBezTo>
                <a:cubicBezTo>
                  <a:pt x="11809" y="15456"/>
                  <a:pt x="11314" y="14918"/>
                  <a:pt x="10652" y="14712"/>
                </a:cubicBezTo>
                <a:cubicBezTo>
                  <a:pt x="10852" y="14512"/>
                  <a:pt x="10953" y="14311"/>
                  <a:pt x="11053" y="13986"/>
                </a:cubicBezTo>
                <a:cubicBezTo>
                  <a:pt x="10953" y="13785"/>
                  <a:pt x="10852" y="13560"/>
                  <a:pt x="10752" y="13259"/>
                </a:cubicBezTo>
                <a:cubicBezTo>
                  <a:pt x="11036" y="13259"/>
                  <a:pt x="11354" y="13170"/>
                  <a:pt x="11601" y="13170"/>
                </a:cubicBezTo>
                <a:close/>
                <a:moveTo>
                  <a:pt x="4486" y="13459"/>
                </a:moveTo>
                <a:cubicBezTo>
                  <a:pt x="4587" y="13785"/>
                  <a:pt x="4787" y="14086"/>
                  <a:pt x="4787" y="14512"/>
                </a:cubicBezTo>
                <a:cubicBezTo>
                  <a:pt x="4787" y="15665"/>
                  <a:pt x="5213" y="16692"/>
                  <a:pt x="6266" y="17319"/>
                </a:cubicBezTo>
                <a:cubicBezTo>
                  <a:pt x="6466" y="17545"/>
                  <a:pt x="6466" y="17545"/>
                  <a:pt x="6266" y="17845"/>
                </a:cubicBezTo>
                <a:cubicBezTo>
                  <a:pt x="6040" y="17745"/>
                  <a:pt x="5639" y="17745"/>
                  <a:pt x="5539" y="17545"/>
                </a:cubicBezTo>
                <a:cubicBezTo>
                  <a:pt x="5013" y="16918"/>
                  <a:pt x="4486" y="16066"/>
                  <a:pt x="4161" y="15565"/>
                </a:cubicBezTo>
                <a:lnTo>
                  <a:pt x="4161" y="13459"/>
                </a:lnTo>
                <a:close/>
                <a:moveTo>
                  <a:pt x="12632" y="17845"/>
                </a:moveTo>
                <a:lnTo>
                  <a:pt x="12632" y="17946"/>
                </a:lnTo>
                <a:cubicBezTo>
                  <a:pt x="12532" y="17946"/>
                  <a:pt x="12532" y="18071"/>
                  <a:pt x="12431" y="18071"/>
                </a:cubicBezTo>
                <a:cubicBezTo>
                  <a:pt x="12431" y="17946"/>
                  <a:pt x="12431" y="17946"/>
                  <a:pt x="12306" y="17946"/>
                </a:cubicBezTo>
                <a:cubicBezTo>
                  <a:pt x="12431" y="17946"/>
                  <a:pt x="12532" y="17845"/>
                  <a:pt x="12632" y="17845"/>
                </a:cubicBezTo>
                <a:close/>
                <a:moveTo>
                  <a:pt x="27344" y="14712"/>
                </a:moveTo>
                <a:lnTo>
                  <a:pt x="27344" y="14712"/>
                </a:lnTo>
                <a:cubicBezTo>
                  <a:pt x="27244" y="15239"/>
                  <a:pt x="27143" y="15765"/>
                  <a:pt x="27143" y="16191"/>
                </a:cubicBezTo>
                <a:cubicBezTo>
                  <a:pt x="26717" y="16692"/>
                  <a:pt x="26416" y="17119"/>
                  <a:pt x="25990" y="17545"/>
                </a:cubicBezTo>
                <a:cubicBezTo>
                  <a:pt x="25990" y="17545"/>
                  <a:pt x="25890" y="17545"/>
                  <a:pt x="25790" y="17444"/>
                </a:cubicBezTo>
                <a:cubicBezTo>
                  <a:pt x="25464" y="17845"/>
                  <a:pt x="25163" y="18171"/>
                  <a:pt x="24737" y="18472"/>
                </a:cubicBezTo>
                <a:lnTo>
                  <a:pt x="24637" y="18472"/>
                </a:lnTo>
                <a:cubicBezTo>
                  <a:pt x="25063" y="16918"/>
                  <a:pt x="26416" y="16066"/>
                  <a:pt x="27344" y="14712"/>
                </a:cubicBezTo>
                <a:close/>
                <a:moveTo>
                  <a:pt x="3534" y="16392"/>
                </a:moveTo>
                <a:cubicBezTo>
                  <a:pt x="3960" y="16692"/>
                  <a:pt x="4286" y="16918"/>
                  <a:pt x="4587" y="17119"/>
                </a:cubicBezTo>
                <a:cubicBezTo>
                  <a:pt x="5013" y="17745"/>
                  <a:pt x="5314" y="18472"/>
                  <a:pt x="5740" y="19098"/>
                </a:cubicBezTo>
                <a:cubicBezTo>
                  <a:pt x="5639" y="19324"/>
                  <a:pt x="5639" y="19424"/>
                  <a:pt x="5539" y="19625"/>
                </a:cubicBezTo>
                <a:cubicBezTo>
                  <a:pt x="5013" y="19324"/>
                  <a:pt x="4286" y="19199"/>
                  <a:pt x="4161" y="18271"/>
                </a:cubicBezTo>
                <a:lnTo>
                  <a:pt x="4161" y="18271"/>
                </a:lnTo>
                <a:cubicBezTo>
                  <a:pt x="4386" y="18372"/>
                  <a:pt x="4486" y="18372"/>
                  <a:pt x="4787" y="18472"/>
                </a:cubicBezTo>
                <a:cubicBezTo>
                  <a:pt x="4486" y="17645"/>
                  <a:pt x="3534" y="17319"/>
                  <a:pt x="3534" y="16392"/>
                </a:cubicBezTo>
                <a:close/>
                <a:moveTo>
                  <a:pt x="5940" y="19199"/>
                </a:moveTo>
                <a:lnTo>
                  <a:pt x="5940" y="19199"/>
                </a:lnTo>
                <a:cubicBezTo>
                  <a:pt x="6166" y="19324"/>
                  <a:pt x="6466" y="19324"/>
                  <a:pt x="6166" y="19625"/>
                </a:cubicBezTo>
                <a:cubicBezTo>
                  <a:pt x="6166" y="19525"/>
                  <a:pt x="6040" y="19324"/>
                  <a:pt x="5940" y="19199"/>
                </a:cubicBezTo>
                <a:close/>
                <a:moveTo>
                  <a:pt x="2281" y="20151"/>
                </a:moveTo>
                <a:cubicBezTo>
                  <a:pt x="2281" y="20151"/>
                  <a:pt x="2406" y="20251"/>
                  <a:pt x="2406" y="20352"/>
                </a:cubicBezTo>
                <a:cubicBezTo>
                  <a:pt x="2281" y="20352"/>
                  <a:pt x="2181" y="20251"/>
                  <a:pt x="2181" y="20151"/>
                </a:cubicBezTo>
                <a:close/>
                <a:moveTo>
                  <a:pt x="4060" y="22758"/>
                </a:moveTo>
                <a:lnTo>
                  <a:pt x="4060" y="22858"/>
                </a:lnTo>
                <a:cubicBezTo>
                  <a:pt x="3960" y="22758"/>
                  <a:pt x="3960" y="22758"/>
                  <a:pt x="3860" y="22758"/>
                </a:cubicBezTo>
                <a:close/>
                <a:moveTo>
                  <a:pt x="6567" y="23585"/>
                </a:moveTo>
                <a:lnTo>
                  <a:pt x="6567" y="23911"/>
                </a:lnTo>
                <a:cubicBezTo>
                  <a:pt x="6322" y="23829"/>
                  <a:pt x="5994" y="23747"/>
                  <a:pt x="5719" y="23652"/>
                </a:cubicBezTo>
                <a:lnTo>
                  <a:pt x="5719" y="23652"/>
                </a:lnTo>
                <a:cubicBezTo>
                  <a:pt x="5994" y="23585"/>
                  <a:pt x="6322" y="23585"/>
                  <a:pt x="6567" y="23585"/>
                </a:cubicBezTo>
                <a:close/>
                <a:moveTo>
                  <a:pt x="6993" y="24111"/>
                </a:moveTo>
                <a:cubicBezTo>
                  <a:pt x="7093" y="24211"/>
                  <a:pt x="7294" y="24337"/>
                  <a:pt x="7419" y="24337"/>
                </a:cubicBezTo>
                <a:lnTo>
                  <a:pt x="6893" y="24337"/>
                </a:lnTo>
                <a:cubicBezTo>
                  <a:pt x="6893" y="24337"/>
                  <a:pt x="6993" y="24211"/>
                  <a:pt x="6993" y="24111"/>
                </a:cubicBezTo>
                <a:close/>
                <a:moveTo>
                  <a:pt x="8446" y="24211"/>
                </a:moveTo>
                <a:cubicBezTo>
                  <a:pt x="8346" y="24211"/>
                  <a:pt x="8246" y="24337"/>
                  <a:pt x="8146" y="24337"/>
                </a:cubicBezTo>
                <a:lnTo>
                  <a:pt x="8146" y="24211"/>
                </a:lnTo>
                <a:close/>
                <a:moveTo>
                  <a:pt x="7820" y="24337"/>
                </a:moveTo>
                <a:lnTo>
                  <a:pt x="7820" y="24437"/>
                </a:lnTo>
                <a:cubicBezTo>
                  <a:pt x="7720" y="24437"/>
                  <a:pt x="7619" y="24337"/>
                  <a:pt x="7519" y="24337"/>
                </a:cubicBezTo>
                <a:close/>
                <a:moveTo>
                  <a:pt x="18898" y="24963"/>
                </a:moveTo>
                <a:lnTo>
                  <a:pt x="18898" y="25063"/>
                </a:lnTo>
                <a:lnTo>
                  <a:pt x="18797" y="25063"/>
                </a:lnTo>
                <a:lnTo>
                  <a:pt x="18898" y="24963"/>
                </a:lnTo>
                <a:close/>
                <a:moveTo>
                  <a:pt x="11053" y="1"/>
                </a:moveTo>
                <a:cubicBezTo>
                  <a:pt x="9599" y="402"/>
                  <a:pt x="8045" y="627"/>
                  <a:pt x="6567" y="1454"/>
                </a:cubicBezTo>
                <a:cubicBezTo>
                  <a:pt x="5013" y="2507"/>
                  <a:pt x="3760" y="3860"/>
                  <a:pt x="2807" y="5414"/>
                </a:cubicBezTo>
                <a:cubicBezTo>
                  <a:pt x="2507" y="5740"/>
                  <a:pt x="2406" y="6166"/>
                  <a:pt x="2080" y="6467"/>
                </a:cubicBezTo>
                <a:cubicBezTo>
                  <a:pt x="401" y="8447"/>
                  <a:pt x="0" y="10753"/>
                  <a:pt x="201" y="13159"/>
                </a:cubicBezTo>
                <a:cubicBezTo>
                  <a:pt x="201" y="14311"/>
                  <a:pt x="301" y="15439"/>
                  <a:pt x="301" y="16492"/>
                </a:cubicBezTo>
                <a:cubicBezTo>
                  <a:pt x="401" y="16492"/>
                  <a:pt x="627" y="16392"/>
                  <a:pt x="727" y="16291"/>
                </a:cubicBezTo>
                <a:cubicBezTo>
                  <a:pt x="1028" y="17219"/>
                  <a:pt x="928" y="18372"/>
                  <a:pt x="1780" y="19324"/>
                </a:cubicBezTo>
                <a:cubicBezTo>
                  <a:pt x="1554" y="19199"/>
                  <a:pt x="1253" y="19199"/>
                  <a:pt x="1028" y="19098"/>
                </a:cubicBezTo>
                <a:cubicBezTo>
                  <a:pt x="1028" y="19199"/>
                  <a:pt x="928" y="19199"/>
                  <a:pt x="928" y="19324"/>
                </a:cubicBezTo>
                <a:cubicBezTo>
                  <a:pt x="1980" y="20251"/>
                  <a:pt x="3033" y="21304"/>
                  <a:pt x="4060" y="22231"/>
                </a:cubicBezTo>
                <a:cubicBezTo>
                  <a:pt x="3915" y="22278"/>
                  <a:pt x="3779" y="22298"/>
                  <a:pt x="3652" y="22298"/>
                </a:cubicBezTo>
                <a:cubicBezTo>
                  <a:pt x="2882" y="22298"/>
                  <a:pt x="2418" y="21548"/>
                  <a:pt x="1880" y="21204"/>
                </a:cubicBezTo>
                <a:lnTo>
                  <a:pt x="1880" y="21204"/>
                </a:lnTo>
                <a:cubicBezTo>
                  <a:pt x="1980" y="21605"/>
                  <a:pt x="1980" y="21931"/>
                  <a:pt x="1980" y="22332"/>
                </a:cubicBezTo>
                <a:lnTo>
                  <a:pt x="1980" y="22231"/>
                </a:lnTo>
                <a:cubicBezTo>
                  <a:pt x="2080" y="22557"/>
                  <a:pt x="2181" y="22758"/>
                  <a:pt x="2181" y="23184"/>
                </a:cubicBezTo>
                <a:lnTo>
                  <a:pt x="2807" y="23184"/>
                </a:lnTo>
                <a:cubicBezTo>
                  <a:pt x="3033" y="23184"/>
                  <a:pt x="3334" y="23184"/>
                  <a:pt x="3534" y="23284"/>
                </a:cubicBezTo>
                <a:cubicBezTo>
                  <a:pt x="4060" y="23710"/>
                  <a:pt x="4787" y="23810"/>
                  <a:pt x="5414" y="24111"/>
                </a:cubicBezTo>
                <a:cubicBezTo>
                  <a:pt x="6366" y="24437"/>
                  <a:pt x="7193" y="24838"/>
                  <a:pt x="8246" y="24838"/>
                </a:cubicBezTo>
                <a:cubicBezTo>
                  <a:pt x="9925" y="24838"/>
                  <a:pt x="11479" y="24963"/>
                  <a:pt x="13058" y="24963"/>
                </a:cubicBezTo>
                <a:cubicBezTo>
                  <a:pt x="13685" y="24963"/>
                  <a:pt x="14311" y="24738"/>
                  <a:pt x="14938" y="24637"/>
                </a:cubicBezTo>
                <a:cubicBezTo>
                  <a:pt x="16592" y="24337"/>
                  <a:pt x="18171" y="24111"/>
                  <a:pt x="19825" y="23810"/>
                </a:cubicBezTo>
                <a:lnTo>
                  <a:pt x="19825" y="23710"/>
                </a:lnTo>
                <a:cubicBezTo>
                  <a:pt x="20050" y="23810"/>
                  <a:pt x="20251" y="23810"/>
                  <a:pt x="20451" y="23911"/>
                </a:cubicBezTo>
                <a:lnTo>
                  <a:pt x="20451" y="23810"/>
                </a:lnTo>
                <a:cubicBezTo>
                  <a:pt x="20878" y="23710"/>
                  <a:pt x="21304" y="23710"/>
                  <a:pt x="21705" y="23585"/>
                </a:cubicBezTo>
                <a:lnTo>
                  <a:pt x="21705" y="23585"/>
                </a:lnTo>
                <a:cubicBezTo>
                  <a:pt x="20978" y="24011"/>
                  <a:pt x="20251" y="24537"/>
                  <a:pt x="19424" y="24963"/>
                </a:cubicBezTo>
                <a:lnTo>
                  <a:pt x="19424" y="24537"/>
                </a:lnTo>
                <a:cubicBezTo>
                  <a:pt x="18472" y="24838"/>
                  <a:pt x="17644" y="25264"/>
                  <a:pt x="16817" y="25464"/>
                </a:cubicBezTo>
                <a:cubicBezTo>
                  <a:pt x="15439" y="25790"/>
                  <a:pt x="13985" y="25991"/>
                  <a:pt x="12532" y="26317"/>
                </a:cubicBezTo>
                <a:cubicBezTo>
                  <a:pt x="11805" y="26417"/>
                  <a:pt x="11178" y="26617"/>
                  <a:pt x="10426" y="26718"/>
                </a:cubicBezTo>
                <a:lnTo>
                  <a:pt x="10426" y="27043"/>
                </a:lnTo>
                <a:cubicBezTo>
                  <a:pt x="11905" y="26843"/>
                  <a:pt x="13258" y="26718"/>
                  <a:pt x="14612" y="26517"/>
                </a:cubicBezTo>
                <a:cubicBezTo>
                  <a:pt x="16066" y="26216"/>
                  <a:pt x="17444" y="25590"/>
                  <a:pt x="18898" y="25464"/>
                </a:cubicBezTo>
                <a:lnTo>
                  <a:pt x="19098" y="25464"/>
                </a:lnTo>
                <a:cubicBezTo>
                  <a:pt x="18898" y="25690"/>
                  <a:pt x="18697" y="25790"/>
                  <a:pt x="18472" y="25890"/>
                </a:cubicBezTo>
                <a:cubicBezTo>
                  <a:pt x="18797" y="25890"/>
                  <a:pt x="19098" y="25890"/>
                  <a:pt x="19424" y="25790"/>
                </a:cubicBezTo>
                <a:cubicBezTo>
                  <a:pt x="19950" y="25690"/>
                  <a:pt x="20351" y="25364"/>
                  <a:pt x="20878" y="25364"/>
                </a:cubicBezTo>
                <a:cubicBezTo>
                  <a:pt x="22030" y="25164"/>
                  <a:pt x="22858" y="24437"/>
                  <a:pt x="23710" y="23710"/>
                </a:cubicBezTo>
                <a:cubicBezTo>
                  <a:pt x="23810" y="23585"/>
                  <a:pt x="23810" y="23484"/>
                  <a:pt x="23910" y="23384"/>
                </a:cubicBezTo>
                <a:cubicBezTo>
                  <a:pt x="23910" y="23284"/>
                  <a:pt x="24010" y="23184"/>
                  <a:pt x="24010" y="22958"/>
                </a:cubicBezTo>
                <a:lnTo>
                  <a:pt x="24010" y="22958"/>
                </a:lnTo>
                <a:cubicBezTo>
                  <a:pt x="23183" y="23384"/>
                  <a:pt x="22457" y="23810"/>
                  <a:pt x="21705" y="24211"/>
                </a:cubicBezTo>
                <a:cubicBezTo>
                  <a:pt x="22131" y="23585"/>
                  <a:pt x="22557" y="23083"/>
                  <a:pt x="22958" y="22557"/>
                </a:cubicBezTo>
                <a:cubicBezTo>
                  <a:pt x="22958" y="22457"/>
                  <a:pt x="22858" y="22457"/>
                  <a:pt x="22858" y="22332"/>
                </a:cubicBezTo>
                <a:cubicBezTo>
                  <a:pt x="24436" y="21830"/>
                  <a:pt x="25890" y="21078"/>
                  <a:pt x="26943" y="19625"/>
                </a:cubicBezTo>
                <a:cubicBezTo>
                  <a:pt x="27043" y="19725"/>
                  <a:pt x="27143" y="19725"/>
                  <a:pt x="27344" y="19825"/>
                </a:cubicBezTo>
                <a:cubicBezTo>
                  <a:pt x="27970" y="18998"/>
                  <a:pt x="28923" y="18271"/>
                  <a:pt x="28822" y="16918"/>
                </a:cubicBezTo>
                <a:lnTo>
                  <a:pt x="28822" y="16918"/>
                </a:lnTo>
                <a:cubicBezTo>
                  <a:pt x="28497" y="17444"/>
                  <a:pt x="28196" y="17845"/>
                  <a:pt x="27770" y="18472"/>
                </a:cubicBezTo>
                <a:lnTo>
                  <a:pt x="27770" y="17845"/>
                </a:lnTo>
                <a:cubicBezTo>
                  <a:pt x="27670" y="17745"/>
                  <a:pt x="27569" y="17745"/>
                  <a:pt x="27344" y="17745"/>
                </a:cubicBezTo>
                <a:cubicBezTo>
                  <a:pt x="27654" y="17340"/>
                  <a:pt x="27850" y="17139"/>
                  <a:pt x="28063" y="16861"/>
                </a:cubicBezTo>
                <a:lnTo>
                  <a:pt x="28063" y="16861"/>
                </a:lnTo>
                <a:cubicBezTo>
                  <a:pt x="28074" y="16879"/>
                  <a:pt x="28085" y="16898"/>
                  <a:pt x="28096" y="16918"/>
                </a:cubicBezTo>
                <a:lnTo>
                  <a:pt x="28096" y="16818"/>
                </a:lnTo>
                <a:cubicBezTo>
                  <a:pt x="28085" y="16832"/>
                  <a:pt x="28074" y="16847"/>
                  <a:pt x="28063" y="16861"/>
                </a:cubicBezTo>
                <a:lnTo>
                  <a:pt x="28063" y="16861"/>
                </a:lnTo>
                <a:cubicBezTo>
                  <a:pt x="27953" y="16675"/>
                  <a:pt x="27870" y="16583"/>
                  <a:pt x="27870" y="16492"/>
                </a:cubicBezTo>
                <a:cubicBezTo>
                  <a:pt x="27970" y="16191"/>
                  <a:pt x="28096" y="15865"/>
                  <a:pt x="28196" y="15565"/>
                </a:cubicBezTo>
                <a:lnTo>
                  <a:pt x="28196" y="14612"/>
                </a:lnTo>
                <a:cubicBezTo>
                  <a:pt x="28296" y="14612"/>
                  <a:pt x="28396" y="14712"/>
                  <a:pt x="28497" y="14712"/>
                </a:cubicBezTo>
                <a:cubicBezTo>
                  <a:pt x="28396" y="15038"/>
                  <a:pt x="28296" y="15339"/>
                  <a:pt x="28196" y="15565"/>
                </a:cubicBezTo>
                <a:cubicBezTo>
                  <a:pt x="28196" y="15865"/>
                  <a:pt x="28296" y="16066"/>
                  <a:pt x="28296" y="16392"/>
                </a:cubicBezTo>
                <a:lnTo>
                  <a:pt x="28497" y="16392"/>
                </a:lnTo>
                <a:cubicBezTo>
                  <a:pt x="28597" y="15865"/>
                  <a:pt x="28822" y="15339"/>
                  <a:pt x="28923" y="14938"/>
                </a:cubicBezTo>
                <a:cubicBezTo>
                  <a:pt x="28822" y="14938"/>
                  <a:pt x="28822" y="14813"/>
                  <a:pt x="28822" y="14813"/>
                </a:cubicBezTo>
                <a:cubicBezTo>
                  <a:pt x="29023" y="14512"/>
                  <a:pt x="29349" y="14186"/>
                  <a:pt x="29650" y="13785"/>
                </a:cubicBezTo>
                <a:cubicBezTo>
                  <a:pt x="29449" y="13359"/>
                  <a:pt x="29349" y="12833"/>
                  <a:pt x="29223" y="12432"/>
                </a:cubicBezTo>
                <a:lnTo>
                  <a:pt x="28923" y="12432"/>
                </a:lnTo>
                <a:cubicBezTo>
                  <a:pt x="29023" y="12733"/>
                  <a:pt x="29023" y="12933"/>
                  <a:pt x="29123" y="13259"/>
                </a:cubicBezTo>
                <a:cubicBezTo>
                  <a:pt x="29123" y="13560"/>
                  <a:pt x="29023" y="13785"/>
                  <a:pt x="28597" y="13785"/>
                </a:cubicBezTo>
                <a:cubicBezTo>
                  <a:pt x="28722" y="12933"/>
                  <a:pt x="28722" y="12206"/>
                  <a:pt x="28822" y="11479"/>
                </a:cubicBezTo>
                <a:lnTo>
                  <a:pt x="29023" y="11479"/>
                </a:lnTo>
                <a:cubicBezTo>
                  <a:pt x="29223" y="11680"/>
                  <a:pt x="29349" y="11905"/>
                  <a:pt x="29549" y="12106"/>
                </a:cubicBezTo>
                <a:cubicBezTo>
                  <a:pt x="29650" y="12206"/>
                  <a:pt x="29850" y="12432"/>
                  <a:pt x="30076" y="12532"/>
                </a:cubicBezTo>
                <a:cubicBezTo>
                  <a:pt x="29850" y="11905"/>
                  <a:pt x="29750" y="11379"/>
                  <a:pt x="29650" y="10953"/>
                </a:cubicBezTo>
                <a:cubicBezTo>
                  <a:pt x="29223" y="9800"/>
                  <a:pt x="28096" y="8973"/>
                  <a:pt x="28096" y="7519"/>
                </a:cubicBezTo>
                <a:lnTo>
                  <a:pt x="28096" y="7519"/>
                </a:lnTo>
                <a:cubicBezTo>
                  <a:pt x="28296" y="7720"/>
                  <a:pt x="28497" y="7820"/>
                  <a:pt x="28923" y="8046"/>
                </a:cubicBezTo>
                <a:cubicBezTo>
                  <a:pt x="28822" y="7720"/>
                  <a:pt x="28722" y="7519"/>
                  <a:pt x="28597" y="7194"/>
                </a:cubicBezTo>
                <a:lnTo>
                  <a:pt x="29549" y="7194"/>
                </a:lnTo>
                <a:cubicBezTo>
                  <a:pt x="29349" y="7093"/>
                  <a:pt x="29223" y="6993"/>
                  <a:pt x="29123" y="6893"/>
                </a:cubicBezTo>
                <a:cubicBezTo>
                  <a:pt x="28597" y="6367"/>
                  <a:pt x="28096" y="5941"/>
                  <a:pt x="27469" y="5540"/>
                </a:cubicBezTo>
                <a:cubicBezTo>
                  <a:pt x="26617" y="4913"/>
                  <a:pt x="25990" y="3860"/>
                  <a:pt x="24837" y="3660"/>
                </a:cubicBezTo>
                <a:cubicBezTo>
                  <a:pt x="24436" y="3534"/>
                  <a:pt x="24010" y="3334"/>
                  <a:pt x="23584" y="3234"/>
                </a:cubicBezTo>
                <a:cubicBezTo>
                  <a:pt x="23710" y="3234"/>
                  <a:pt x="23710" y="3133"/>
                  <a:pt x="23810" y="3133"/>
                </a:cubicBezTo>
                <a:cubicBezTo>
                  <a:pt x="23584" y="2908"/>
                  <a:pt x="23384" y="2707"/>
                  <a:pt x="23284" y="2507"/>
                </a:cubicBezTo>
                <a:cubicBezTo>
                  <a:pt x="23484" y="2407"/>
                  <a:pt x="23710" y="2281"/>
                  <a:pt x="23910" y="2181"/>
                </a:cubicBezTo>
                <a:cubicBezTo>
                  <a:pt x="23584" y="1981"/>
                  <a:pt x="23384" y="1880"/>
                  <a:pt x="23183" y="1655"/>
                </a:cubicBezTo>
                <a:lnTo>
                  <a:pt x="23183" y="1555"/>
                </a:lnTo>
                <a:cubicBezTo>
                  <a:pt x="23584" y="1655"/>
                  <a:pt x="23910" y="1655"/>
                  <a:pt x="24336" y="1780"/>
                </a:cubicBezTo>
                <a:cubicBezTo>
                  <a:pt x="24010" y="1154"/>
                  <a:pt x="23384" y="928"/>
                  <a:pt x="22657" y="928"/>
                </a:cubicBezTo>
                <a:cubicBezTo>
                  <a:pt x="22231" y="201"/>
                  <a:pt x="21604" y="402"/>
                  <a:pt x="20878" y="301"/>
                </a:cubicBezTo>
                <a:lnTo>
                  <a:pt x="20878" y="301"/>
                </a:lnTo>
                <a:cubicBezTo>
                  <a:pt x="21203" y="1254"/>
                  <a:pt x="22331" y="727"/>
                  <a:pt x="22858" y="1454"/>
                </a:cubicBezTo>
                <a:cubicBezTo>
                  <a:pt x="22770" y="1541"/>
                  <a:pt x="22683" y="1723"/>
                  <a:pt x="22596" y="1901"/>
                </a:cubicBezTo>
                <a:lnTo>
                  <a:pt x="22596" y="1901"/>
                </a:lnTo>
                <a:cubicBezTo>
                  <a:pt x="22584" y="1894"/>
                  <a:pt x="22570" y="1887"/>
                  <a:pt x="22557" y="1880"/>
                </a:cubicBezTo>
                <a:lnTo>
                  <a:pt x="22557" y="1981"/>
                </a:lnTo>
                <a:cubicBezTo>
                  <a:pt x="22570" y="1954"/>
                  <a:pt x="22583" y="1928"/>
                  <a:pt x="22596" y="1901"/>
                </a:cubicBezTo>
                <a:lnTo>
                  <a:pt x="22596" y="1901"/>
                </a:lnTo>
                <a:cubicBezTo>
                  <a:pt x="22771" y="1994"/>
                  <a:pt x="22864" y="2088"/>
                  <a:pt x="22958" y="2181"/>
                </a:cubicBezTo>
                <a:cubicBezTo>
                  <a:pt x="22958" y="2281"/>
                  <a:pt x="22858" y="2281"/>
                  <a:pt x="22858" y="2407"/>
                </a:cubicBezTo>
                <a:cubicBezTo>
                  <a:pt x="22757" y="2407"/>
                  <a:pt x="22757" y="2407"/>
                  <a:pt x="22657" y="2507"/>
                </a:cubicBezTo>
                <a:cubicBezTo>
                  <a:pt x="22030" y="2407"/>
                  <a:pt x="21404" y="2507"/>
                  <a:pt x="20777" y="2281"/>
                </a:cubicBezTo>
                <a:cubicBezTo>
                  <a:pt x="19098" y="1655"/>
                  <a:pt x="17319" y="1655"/>
                  <a:pt x="15664" y="1354"/>
                </a:cubicBezTo>
                <a:cubicBezTo>
                  <a:pt x="14938" y="1254"/>
                  <a:pt x="14186" y="1254"/>
                  <a:pt x="13258" y="1154"/>
                </a:cubicBezTo>
                <a:cubicBezTo>
                  <a:pt x="13559" y="928"/>
                  <a:pt x="13559" y="928"/>
                  <a:pt x="13685" y="928"/>
                </a:cubicBezTo>
                <a:cubicBezTo>
                  <a:pt x="13359" y="828"/>
                  <a:pt x="13158" y="828"/>
                  <a:pt x="12832" y="828"/>
                </a:cubicBezTo>
                <a:cubicBezTo>
                  <a:pt x="11905" y="928"/>
                  <a:pt x="10852" y="1028"/>
                  <a:pt x="9925" y="1154"/>
                </a:cubicBezTo>
                <a:cubicBezTo>
                  <a:pt x="9599" y="1154"/>
                  <a:pt x="9299" y="1028"/>
                  <a:pt x="8973" y="1028"/>
                </a:cubicBezTo>
                <a:lnTo>
                  <a:pt x="8973" y="828"/>
                </a:lnTo>
                <a:cubicBezTo>
                  <a:pt x="9800" y="627"/>
                  <a:pt x="10652" y="301"/>
                  <a:pt x="11479" y="101"/>
                </a:cubicBezTo>
                <a:cubicBezTo>
                  <a:pt x="11379" y="101"/>
                  <a:pt x="11178" y="1"/>
                  <a:pt x="11053" y="1"/>
                </a:cubicBezTo>
                <a:close/>
              </a:path>
            </a:pathLst>
          </a:cu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47" name="Google Shape;1247;p33"/>
          <p:cNvPicPr preferRelativeResize="0"/>
          <p:nvPr/>
        </p:nvPicPr>
        <p:blipFill rotWithShape="1">
          <a:blip r:embed="rId3">
            <a:alphaModFix/>
          </a:blip>
          <a:srcRect l="27544" r="16196"/>
          <a:stretch/>
        </p:blipFill>
        <p:spPr>
          <a:xfrm>
            <a:off x="1125525" y="300475"/>
            <a:ext cx="4542546" cy="454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8" name="Google Shape;1248;p33"/>
          <p:cNvSpPr/>
          <p:nvPr/>
        </p:nvSpPr>
        <p:spPr>
          <a:xfrm rot="-3366868">
            <a:off x="504818" y="11602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33"/>
          <p:cNvSpPr/>
          <p:nvPr/>
        </p:nvSpPr>
        <p:spPr>
          <a:xfrm>
            <a:off x="489575" y="15542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0" name="Google Shape;1250;p33"/>
          <p:cNvGrpSpPr/>
          <p:nvPr/>
        </p:nvGrpSpPr>
        <p:grpSpPr>
          <a:xfrm>
            <a:off x="5585800" y="4220975"/>
            <a:ext cx="938574" cy="767231"/>
            <a:chOff x="5069200" y="4265350"/>
            <a:chExt cx="938574" cy="767231"/>
          </a:xfrm>
        </p:grpSpPr>
        <p:sp>
          <p:nvSpPr>
            <p:cNvPr id="1251" name="Google Shape;1251;p33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" name="Google Shape;1263;p33"/>
          <p:cNvSpPr/>
          <p:nvPr/>
        </p:nvSpPr>
        <p:spPr>
          <a:xfrm>
            <a:off x="906300" y="24890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4" name="Google Shape;1264;p33"/>
          <p:cNvGrpSpPr/>
          <p:nvPr/>
        </p:nvGrpSpPr>
        <p:grpSpPr>
          <a:xfrm>
            <a:off x="767740" y="1267968"/>
            <a:ext cx="1002396" cy="667149"/>
            <a:chOff x="1564050" y="1365950"/>
            <a:chExt cx="756925" cy="503775"/>
          </a:xfrm>
        </p:grpSpPr>
        <p:sp>
          <p:nvSpPr>
            <p:cNvPr id="1265" name="Google Shape;1265;p33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4" name="Google Shape;1274;p33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5" name="Google Shape;1275;p33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6" name="Google Shape;1276;p33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5" name="Google Shape;1285;p33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6" name="Google Shape;1286;p33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291" name="Google Shape;1291;p33"/>
          <p:cNvSpPr/>
          <p:nvPr/>
        </p:nvSpPr>
        <p:spPr>
          <a:xfrm>
            <a:off x="4626050" y="2296899"/>
            <a:ext cx="4445214" cy="1905782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" name="Google Shape;1292;p33"/>
          <p:cNvGrpSpPr/>
          <p:nvPr/>
        </p:nvGrpSpPr>
        <p:grpSpPr>
          <a:xfrm>
            <a:off x="5193595" y="136854"/>
            <a:ext cx="1043161" cy="334932"/>
            <a:chOff x="1721900" y="303502"/>
            <a:chExt cx="1930707" cy="619900"/>
          </a:xfrm>
        </p:grpSpPr>
        <p:sp>
          <p:nvSpPr>
            <p:cNvPr id="1293" name="Google Shape;1293;p33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" name="Google Shape;1298;p33"/>
          <p:cNvSpPr txBox="1">
            <a:spLocks noGrp="1"/>
          </p:cNvSpPr>
          <p:nvPr>
            <p:ph type="subTitle" idx="2"/>
          </p:nvPr>
        </p:nvSpPr>
        <p:spPr>
          <a:xfrm>
            <a:off x="4626050" y="2393222"/>
            <a:ext cx="4261574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sz="2000" dirty="0">
                <a:latin typeface="Josefin Sans" panose="020B0604020202020204" charset="0"/>
              </a:rPr>
              <a:t>THE CLO is the sharing economy platform for fashion. THE CLO allows users to pay a fixed monthly fee to use and experience fashion products without owning.</a:t>
            </a:r>
            <a:endParaRPr sz="2000" dirty="0">
              <a:latin typeface="Josefin Sans" panose="020B0604020202020204" charset="0"/>
            </a:endParaRPr>
          </a:p>
        </p:txBody>
      </p:sp>
      <p:sp>
        <p:nvSpPr>
          <p:cNvPr id="1300" name="Google Shape;1300;p3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1301" name="Google Shape;1301;p33"/>
          <p:cNvSpPr/>
          <p:nvPr/>
        </p:nvSpPr>
        <p:spPr>
          <a:xfrm>
            <a:off x="6537400" y="1561526"/>
            <a:ext cx="855963" cy="769672"/>
          </a:xfrm>
          <a:custGeom>
            <a:avLst/>
            <a:gdLst/>
            <a:ahLst/>
            <a:cxnLst/>
            <a:rect l="l" t="t" r="r" b="b"/>
            <a:pathLst>
              <a:path w="30076" h="27044" extrusionOk="0">
                <a:moveTo>
                  <a:pt x="14473" y="6867"/>
                </a:moveTo>
                <a:cubicBezTo>
                  <a:pt x="14694" y="6867"/>
                  <a:pt x="14916" y="6875"/>
                  <a:pt x="15138" y="6893"/>
                </a:cubicBezTo>
                <a:cubicBezTo>
                  <a:pt x="16692" y="6993"/>
                  <a:pt x="18271" y="6893"/>
                  <a:pt x="19624" y="7720"/>
                </a:cubicBezTo>
                <a:lnTo>
                  <a:pt x="19624" y="8146"/>
                </a:lnTo>
                <a:cubicBezTo>
                  <a:pt x="20050" y="8246"/>
                  <a:pt x="20451" y="8447"/>
                  <a:pt x="20878" y="8672"/>
                </a:cubicBezTo>
                <a:lnTo>
                  <a:pt x="20878" y="8773"/>
                </a:lnTo>
                <a:lnTo>
                  <a:pt x="19098" y="8773"/>
                </a:lnTo>
                <a:lnTo>
                  <a:pt x="19098" y="8873"/>
                </a:lnTo>
                <a:cubicBezTo>
                  <a:pt x="19198" y="8973"/>
                  <a:pt x="19324" y="9073"/>
                  <a:pt x="19424" y="9174"/>
                </a:cubicBezTo>
                <a:cubicBezTo>
                  <a:pt x="17185" y="8965"/>
                  <a:pt x="14933" y="8649"/>
                  <a:pt x="12653" y="8649"/>
                </a:cubicBezTo>
                <a:cubicBezTo>
                  <a:pt x="11641" y="8649"/>
                  <a:pt x="10624" y="8711"/>
                  <a:pt x="9599" y="8873"/>
                </a:cubicBezTo>
                <a:cubicBezTo>
                  <a:pt x="10025" y="7920"/>
                  <a:pt x="10652" y="7519"/>
                  <a:pt x="11479" y="7294"/>
                </a:cubicBezTo>
                <a:cubicBezTo>
                  <a:pt x="12428" y="7046"/>
                  <a:pt x="13444" y="6867"/>
                  <a:pt x="14473" y="6867"/>
                </a:cubicBezTo>
                <a:close/>
                <a:moveTo>
                  <a:pt x="13258" y="9499"/>
                </a:moveTo>
                <a:cubicBezTo>
                  <a:pt x="14712" y="9499"/>
                  <a:pt x="16066" y="9600"/>
                  <a:pt x="17544" y="9600"/>
                </a:cubicBezTo>
                <a:lnTo>
                  <a:pt x="17544" y="10226"/>
                </a:lnTo>
                <a:cubicBezTo>
                  <a:pt x="16366" y="10226"/>
                  <a:pt x="15188" y="10019"/>
                  <a:pt x="13985" y="10019"/>
                </a:cubicBezTo>
                <a:cubicBezTo>
                  <a:pt x="13268" y="10019"/>
                  <a:pt x="12544" y="10093"/>
                  <a:pt x="11805" y="10326"/>
                </a:cubicBezTo>
                <a:lnTo>
                  <a:pt x="13885" y="10326"/>
                </a:lnTo>
                <a:lnTo>
                  <a:pt x="13885" y="10552"/>
                </a:lnTo>
                <a:cubicBezTo>
                  <a:pt x="13058" y="10652"/>
                  <a:pt x="12106" y="10652"/>
                  <a:pt x="11178" y="10652"/>
                </a:cubicBezTo>
                <a:cubicBezTo>
                  <a:pt x="11178" y="10652"/>
                  <a:pt x="11053" y="10853"/>
                  <a:pt x="11053" y="11053"/>
                </a:cubicBezTo>
                <a:cubicBezTo>
                  <a:pt x="10752" y="10953"/>
                  <a:pt x="10552" y="10853"/>
                  <a:pt x="10226" y="10753"/>
                </a:cubicBezTo>
                <a:cubicBezTo>
                  <a:pt x="10126" y="10853"/>
                  <a:pt x="10126" y="10953"/>
                  <a:pt x="10025" y="11053"/>
                </a:cubicBezTo>
                <a:cubicBezTo>
                  <a:pt x="10025" y="11053"/>
                  <a:pt x="9925" y="11053"/>
                  <a:pt x="9925" y="10953"/>
                </a:cubicBezTo>
                <a:cubicBezTo>
                  <a:pt x="10025" y="10853"/>
                  <a:pt x="10126" y="10753"/>
                  <a:pt x="10226" y="10652"/>
                </a:cubicBezTo>
                <a:lnTo>
                  <a:pt x="10226" y="10753"/>
                </a:lnTo>
                <a:cubicBezTo>
                  <a:pt x="10953" y="9700"/>
                  <a:pt x="12106" y="9499"/>
                  <a:pt x="13258" y="9499"/>
                </a:cubicBezTo>
                <a:close/>
                <a:moveTo>
                  <a:pt x="19950" y="11053"/>
                </a:moveTo>
                <a:lnTo>
                  <a:pt x="19950" y="11053"/>
                </a:lnTo>
                <a:cubicBezTo>
                  <a:pt x="20151" y="11179"/>
                  <a:pt x="20351" y="11279"/>
                  <a:pt x="20577" y="11279"/>
                </a:cubicBezTo>
                <a:cubicBezTo>
                  <a:pt x="20577" y="11379"/>
                  <a:pt x="20451" y="11479"/>
                  <a:pt x="20451" y="11580"/>
                </a:cubicBezTo>
                <a:cubicBezTo>
                  <a:pt x="20251" y="11379"/>
                  <a:pt x="20050" y="11179"/>
                  <a:pt x="19950" y="11053"/>
                </a:cubicBezTo>
                <a:close/>
                <a:moveTo>
                  <a:pt x="8973" y="11279"/>
                </a:moveTo>
                <a:cubicBezTo>
                  <a:pt x="8872" y="11379"/>
                  <a:pt x="8872" y="11479"/>
                  <a:pt x="8872" y="11580"/>
                </a:cubicBezTo>
                <a:cubicBezTo>
                  <a:pt x="8973" y="11580"/>
                  <a:pt x="9073" y="11680"/>
                  <a:pt x="9173" y="11680"/>
                </a:cubicBezTo>
                <a:lnTo>
                  <a:pt x="9173" y="11805"/>
                </a:lnTo>
                <a:lnTo>
                  <a:pt x="8872" y="11805"/>
                </a:lnTo>
                <a:lnTo>
                  <a:pt x="8872" y="11580"/>
                </a:lnTo>
                <a:cubicBezTo>
                  <a:pt x="8872" y="11479"/>
                  <a:pt x="8872" y="11379"/>
                  <a:pt x="8772" y="11279"/>
                </a:cubicBezTo>
                <a:close/>
                <a:moveTo>
                  <a:pt x="9599" y="11680"/>
                </a:moveTo>
                <a:cubicBezTo>
                  <a:pt x="9700" y="11680"/>
                  <a:pt x="9700" y="11680"/>
                  <a:pt x="10025" y="11805"/>
                </a:cubicBezTo>
                <a:lnTo>
                  <a:pt x="9599" y="11805"/>
                </a:lnTo>
                <a:lnTo>
                  <a:pt x="9599" y="11680"/>
                </a:lnTo>
                <a:close/>
                <a:moveTo>
                  <a:pt x="10652" y="11580"/>
                </a:moveTo>
                <a:lnTo>
                  <a:pt x="10652" y="11680"/>
                </a:lnTo>
                <a:cubicBezTo>
                  <a:pt x="10652" y="11805"/>
                  <a:pt x="10552" y="11805"/>
                  <a:pt x="10426" y="11805"/>
                </a:cubicBezTo>
                <a:lnTo>
                  <a:pt x="10426" y="11680"/>
                </a:lnTo>
                <a:cubicBezTo>
                  <a:pt x="10552" y="11680"/>
                  <a:pt x="10552" y="11680"/>
                  <a:pt x="10652" y="11580"/>
                </a:cubicBezTo>
                <a:close/>
                <a:moveTo>
                  <a:pt x="3133" y="14612"/>
                </a:moveTo>
                <a:lnTo>
                  <a:pt x="3133" y="14813"/>
                </a:lnTo>
                <a:cubicBezTo>
                  <a:pt x="3133" y="14813"/>
                  <a:pt x="3033" y="14712"/>
                  <a:pt x="3033" y="14612"/>
                </a:cubicBezTo>
                <a:close/>
                <a:moveTo>
                  <a:pt x="12732" y="15339"/>
                </a:moveTo>
                <a:cubicBezTo>
                  <a:pt x="12698" y="15377"/>
                  <a:pt x="12664" y="15414"/>
                  <a:pt x="12629" y="15451"/>
                </a:cubicBezTo>
                <a:lnTo>
                  <a:pt x="12629" y="15451"/>
                </a:lnTo>
                <a:cubicBezTo>
                  <a:pt x="12663" y="15449"/>
                  <a:pt x="12697" y="15445"/>
                  <a:pt x="12732" y="15439"/>
                </a:cubicBezTo>
                <a:lnTo>
                  <a:pt x="12732" y="15339"/>
                </a:lnTo>
                <a:close/>
                <a:moveTo>
                  <a:pt x="3710" y="15301"/>
                </a:moveTo>
                <a:cubicBezTo>
                  <a:pt x="3760" y="15381"/>
                  <a:pt x="3760" y="15465"/>
                  <a:pt x="3760" y="15565"/>
                </a:cubicBezTo>
                <a:lnTo>
                  <a:pt x="3659" y="15565"/>
                </a:lnTo>
                <a:cubicBezTo>
                  <a:pt x="3659" y="15465"/>
                  <a:pt x="3659" y="15381"/>
                  <a:pt x="3710" y="15301"/>
                </a:cubicBezTo>
                <a:close/>
                <a:moveTo>
                  <a:pt x="11601" y="13170"/>
                </a:moveTo>
                <a:cubicBezTo>
                  <a:pt x="11724" y="13170"/>
                  <a:pt x="11830" y="13192"/>
                  <a:pt x="11905" y="13259"/>
                </a:cubicBezTo>
                <a:cubicBezTo>
                  <a:pt x="12431" y="13685"/>
                  <a:pt x="13058" y="13459"/>
                  <a:pt x="13559" y="13785"/>
                </a:cubicBezTo>
                <a:cubicBezTo>
                  <a:pt x="13359" y="13885"/>
                  <a:pt x="13258" y="13885"/>
                  <a:pt x="12933" y="13986"/>
                </a:cubicBezTo>
                <a:cubicBezTo>
                  <a:pt x="14938" y="14712"/>
                  <a:pt x="17018" y="14712"/>
                  <a:pt x="18697" y="16191"/>
                </a:cubicBezTo>
                <a:cubicBezTo>
                  <a:pt x="17945" y="16918"/>
                  <a:pt x="17319" y="17444"/>
                  <a:pt x="16492" y="17745"/>
                </a:cubicBezTo>
                <a:cubicBezTo>
                  <a:pt x="16425" y="17779"/>
                  <a:pt x="16355" y="17790"/>
                  <a:pt x="16285" y="17790"/>
                </a:cubicBezTo>
                <a:cubicBezTo>
                  <a:pt x="16143" y="17790"/>
                  <a:pt x="15999" y="17745"/>
                  <a:pt x="15865" y="17745"/>
                </a:cubicBezTo>
                <a:lnTo>
                  <a:pt x="14512" y="17745"/>
                </a:lnTo>
                <a:cubicBezTo>
                  <a:pt x="14712" y="17645"/>
                  <a:pt x="14938" y="17545"/>
                  <a:pt x="15238" y="17319"/>
                </a:cubicBezTo>
                <a:cubicBezTo>
                  <a:pt x="14812" y="17219"/>
                  <a:pt x="14612" y="17219"/>
                  <a:pt x="14411" y="17219"/>
                </a:cubicBezTo>
                <a:cubicBezTo>
                  <a:pt x="14612" y="17018"/>
                  <a:pt x="14712" y="16818"/>
                  <a:pt x="14938" y="16592"/>
                </a:cubicBezTo>
                <a:cubicBezTo>
                  <a:pt x="14812" y="16592"/>
                  <a:pt x="14812" y="16492"/>
                  <a:pt x="14812" y="16492"/>
                </a:cubicBezTo>
                <a:cubicBezTo>
                  <a:pt x="14411" y="16592"/>
                  <a:pt x="14086" y="16592"/>
                  <a:pt x="13785" y="16692"/>
                </a:cubicBezTo>
                <a:cubicBezTo>
                  <a:pt x="13885" y="16592"/>
                  <a:pt x="13885" y="16592"/>
                  <a:pt x="13885" y="16492"/>
                </a:cubicBezTo>
                <a:cubicBezTo>
                  <a:pt x="13359" y="16291"/>
                  <a:pt x="12832" y="16066"/>
                  <a:pt x="12306" y="15865"/>
                </a:cubicBezTo>
                <a:cubicBezTo>
                  <a:pt x="12306" y="15966"/>
                  <a:pt x="12206" y="16066"/>
                  <a:pt x="12106" y="16291"/>
                </a:cubicBezTo>
                <a:lnTo>
                  <a:pt x="12106" y="15966"/>
                </a:lnTo>
                <a:cubicBezTo>
                  <a:pt x="12272" y="15799"/>
                  <a:pt x="12456" y="15632"/>
                  <a:pt x="12629" y="15451"/>
                </a:cubicBezTo>
                <a:lnTo>
                  <a:pt x="12629" y="15451"/>
                </a:lnTo>
                <a:cubicBezTo>
                  <a:pt x="12591" y="15454"/>
                  <a:pt x="12554" y="15456"/>
                  <a:pt x="12517" y="15456"/>
                </a:cubicBezTo>
                <a:cubicBezTo>
                  <a:pt x="11809" y="15456"/>
                  <a:pt x="11314" y="14918"/>
                  <a:pt x="10652" y="14712"/>
                </a:cubicBezTo>
                <a:cubicBezTo>
                  <a:pt x="10852" y="14512"/>
                  <a:pt x="10953" y="14311"/>
                  <a:pt x="11053" y="13986"/>
                </a:cubicBezTo>
                <a:cubicBezTo>
                  <a:pt x="10953" y="13785"/>
                  <a:pt x="10852" y="13560"/>
                  <a:pt x="10752" y="13259"/>
                </a:cubicBezTo>
                <a:cubicBezTo>
                  <a:pt x="11036" y="13259"/>
                  <a:pt x="11354" y="13170"/>
                  <a:pt x="11601" y="13170"/>
                </a:cubicBezTo>
                <a:close/>
                <a:moveTo>
                  <a:pt x="4486" y="13459"/>
                </a:moveTo>
                <a:cubicBezTo>
                  <a:pt x="4587" y="13785"/>
                  <a:pt x="4787" y="14086"/>
                  <a:pt x="4787" y="14512"/>
                </a:cubicBezTo>
                <a:cubicBezTo>
                  <a:pt x="4787" y="15665"/>
                  <a:pt x="5213" y="16692"/>
                  <a:pt x="6266" y="17319"/>
                </a:cubicBezTo>
                <a:cubicBezTo>
                  <a:pt x="6466" y="17545"/>
                  <a:pt x="6466" y="17545"/>
                  <a:pt x="6266" y="17845"/>
                </a:cubicBezTo>
                <a:cubicBezTo>
                  <a:pt x="6040" y="17745"/>
                  <a:pt x="5639" y="17745"/>
                  <a:pt x="5539" y="17545"/>
                </a:cubicBezTo>
                <a:cubicBezTo>
                  <a:pt x="5013" y="16918"/>
                  <a:pt x="4486" y="16066"/>
                  <a:pt x="4161" y="15565"/>
                </a:cubicBezTo>
                <a:lnTo>
                  <a:pt x="4161" y="13459"/>
                </a:lnTo>
                <a:close/>
                <a:moveTo>
                  <a:pt x="12632" y="17845"/>
                </a:moveTo>
                <a:lnTo>
                  <a:pt x="12632" y="17946"/>
                </a:lnTo>
                <a:cubicBezTo>
                  <a:pt x="12532" y="17946"/>
                  <a:pt x="12532" y="18071"/>
                  <a:pt x="12431" y="18071"/>
                </a:cubicBezTo>
                <a:cubicBezTo>
                  <a:pt x="12431" y="17946"/>
                  <a:pt x="12431" y="17946"/>
                  <a:pt x="12306" y="17946"/>
                </a:cubicBezTo>
                <a:cubicBezTo>
                  <a:pt x="12431" y="17946"/>
                  <a:pt x="12532" y="17845"/>
                  <a:pt x="12632" y="17845"/>
                </a:cubicBezTo>
                <a:close/>
                <a:moveTo>
                  <a:pt x="27344" y="14712"/>
                </a:moveTo>
                <a:lnTo>
                  <a:pt x="27344" y="14712"/>
                </a:lnTo>
                <a:cubicBezTo>
                  <a:pt x="27244" y="15239"/>
                  <a:pt x="27143" y="15765"/>
                  <a:pt x="27143" y="16191"/>
                </a:cubicBezTo>
                <a:cubicBezTo>
                  <a:pt x="26717" y="16692"/>
                  <a:pt x="26416" y="17119"/>
                  <a:pt x="25990" y="17545"/>
                </a:cubicBezTo>
                <a:cubicBezTo>
                  <a:pt x="25990" y="17545"/>
                  <a:pt x="25890" y="17545"/>
                  <a:pt x="25790" y="17444"/>
                </a:cubicBezTo>
                <a:cubicBezTo>
                  <a:pt x="25464" y="17845"/>
                  <a:pt x="25163" y="18171"/>
                  <a:pt x="24737" y="18472"/>
                </a:cubicBezTo>
                <a:lnTo>
                  <a:pt x="24637" y="18472"/>
                </a:lnTo>
                <a:cubicBezTo>
                  <a:pt x="25063" y="16918"/>
                  <a:pt x="26416" y="16066"/>
                  <a:pt x="27344" y="14712"/>
                </a:cubicBezTo>
                <a:close/>
                <a:moveTo>
                  <a:pt x="3534" y="16392"/>
                </a:moveTo>
                <a:cubicBezTo>
                  <a:pt x="3960" y="16692"/>
                  <a:pt x="4286" y="16918"/>
                  <a:pt x="4587" y="17119"/>
                </a:cubicBezTo>
                <a:cubicBezTo>
                  <a:pt x="5013" y="17745"/>
                  <a:pt x="5314" y="18472"/>
                  <a:pt x="5740" y="19098"/>
                </a:cubicBezTo>
                <a:cubicBezTo>
                  <a:pt x="5639" y="19324"/>
                  <a:pt x="5639" y="19424"/>
                  <a:pt x="5539" y="19625"/>
                </a:cubicBezTo>
                <a:cubicBezTo>
                  <a:pt x="5013" y="19324"/>
                  <a:pt x="4286" y="19199"/>
                  <a:pt x="4161" y="18271"/>
                </a:cubicBezTo>
                <a:lnTo>
                  <a:pt x="4161" y="18271"/>
                </a:lnTo>
                <a:cubicBezTo>
                  <a:pt x="4386" y="18372"/>
                  <a:pt x="4486" y="18372"/>
                  <a:pt x="4787" y="18472"/>
                </a:cubicBezTo>
                <a:cubicBezTo>
                  <a:pt x="4486" y="17645"/>
                  <a:pt x="3534" y="17319"/>
                  <a:pt x="3534" y="16392"/>
                </a:cubicBezTo>
                <a:close/>
                <a:moveTo>
                  <a:pt x="5940" y="19199"/>
                </a:moveTo>
                <a:lnTo>
                  <a:pt x="5940" y="19199"/>
                </a:lnTo>
                <a:cubicBezTo>
                  <a:pt x="6166" y="19324"/>
                  <a:pt x="6466" y="19324"/>
                  <a:pt x="6166" y="19625"/>
                </a:cubicBezTo>
                <a:cubicBezTo>
                  <a:pt x="6166" y="19525"/>
                  <a:pt x="6040" y="19324"/>
                  <a:pt x="5940" y="19199"/>
                </a:cubicBezTo>
                <a:close/>
                <a:moveTo>
                  <a:pt x="2281" y="20151"/>
                </a:moveTo>
                <a:cubicBezTo>
                  <a:pt x="2281" y="20151"/>
                  <a:pt x="2406" y="20251"/>
                  <a:pt x="2406" y="20352"/>
                </a:cubicBezTo>
                <a:cubicBezTo>
                  <a:pt x="2281" y="20352"/>
                  <a:pt x="2181" y="20251"/>
                  <a:pt x="2181" y="20151"/>
                </a:cubicBezTo>
                <a:close/>
                <a:moveTo>
                  <a:pt x="4060" y="22758"/>
                </a:moveTo>
                <a:lnTo>
                  <a:pt x="4060" y="22858"/>
                </a:lnTo>
                <a:cubicBezTo>
                  <a:pt x="3960" y="22758"/>
                  <a:pt x="3960" y="22758"/>
                  <a:pt x="3860" y="22758"/>
                </a:cubicBezTo>
                <a:close/>
                <a:moveTo>
                  <a:pt x="6567" y="23585"/>
                </a:moveTo>
                <a:lnTo>
                  <a:pt x="6567" y="23911"/>
                </a:lnTo>
                <a:cubicBezTo>
                  <a:pt x="6322" y="23829"/>
                  <a:pt x="5994" y="23747"/>
                  <a:pt x="5719" y="23652"/>
                </a:cubicBezTo>
                <a:lnTo>
                  <a:pt x="5719" y="23652"/>
                </a:lnTo>
                <a:cubicBezTo>
                  <a:pt x="5994" y="23585"/>
                  <a:pt x="6322" y="23585"/>
                  <a:pt x="6567" y="23585"/>
                </a:cubicBezTo>
                <a:close/>
                <a:moveTo>
                  <a:pt x="6993" y="24111"/>
                </a:moveTo>
                <a:cubicBezTo>
                  <a:pt x="7093" y="24211"/>
                  <a:pt x="7294" y="24337"/>
                  <a:pt x="7419" y="24337"/>
                </a:cubicBezTo>
                <a:lnTo>
                  <a:pt x="6893" y="24337"/>
                </a:lnTo>
                <a:cubicBezTo>
                  <a:pt x="6893" y="24337"/>
                  <a:pt x="6993" y="24211"/>
                  <a:pt x="6993" y="24111"/>
                </a:cubicBezTo>
                <a:close/>
                <a:moveTo>
                  <a:pt x="8446" y="24211"/>
                </a:moveTo>
                <a:cubicBezTo>
                  <a:pt x="8346" y="24211"/>
                  <a:pt x="8246" y="24337"/>
                  <a:pt x="8146" y="24337"/>
                </a:cubicBezTo>
                <a:lnTo>
                  <a:pt x="8146" y="24211"/>
                </a:lnTo>
                <a:close/>
                <a:moveTo>
                  <a:pt x="7820" y="24337"/>
                </a:moveTo>
                <a:lnTo>
                  <a:pt x="7820" y="24437"/>
                </a:lnTo>
                <a:cubicBezTo>
                  <a:pt x="7720" y="24437"/>
                  <a:pt x="7619" y="24337"/>
                  <a:pt x="7519" y="24337"/>
                </a:cubicBezTo>
                <a:close/>
                <a:moveTo>
                  <a:pt x="18898" y="24963"/>
                </a:moveTo>
                <a:lnTo>
                  <a:pt x="18898" y="25063"/>
                </a:lnTo>
                <a:lnTo>
                  <a:pt x="18797" y="25063"/>
                </a:lnTo>
                <a:lnTo>
                  <a:pt x="18898" y="24963"/>
                </a:lnTo>
                <a:close/>
                <a:moveTo>
                  <a:pt x="11053" y="1"/>
                </a:moveTo>
                <a:cubicBezTo>
                  <a:pt x="9599" y="402"/>
                  <a:pt x="8045" y="627"/>
                  <a:pt x="6567" y="1454"/>
                </a:cubicBezTo>
                <a:cubicBezTo>
                  <a:pt x="5013" y="2507"/>
                  <a:pt x="3760" y="3860"/>
                  <a:pt x="2807" y="5414"/>
                </a:cubicBezTo>
                <a:cubicBezTo>
                  <a:pt x="2507" y="5740"/>
                  <a:pt x="2406" y="6166"/>
                  <a:pt x="2080" y="6467"/>
                </a:cubicBezTo>
                <a:cubicBezTo>
                  <a:pt x="401" y="8447"/>
                  <a:pt x="0" y="10753"/>
                  <a:pt x="201" y="13159"/>
                </a:cubicBezTo>
                <a:cubicBezTo>
                  <a:pt x="201" y="14311"/>
                  <a:pt x="301" y="15439"/>
                  <a:pt x="301" y="16492"/>
                </a:cubicBezTo>
                <a:cubicBezTo>
                  <a:pt x="401" y="16492"/>
                  <a:pt x="627" y="16392"/>
                  <a:pt x="727" y="16291"/>
                </a:cubicBezTo>
                <a:cubicBezTo>
                  <a:pt x="1028" y="17219"/>
                  <a:pt x="928" y="18372"/>
                  <a:pt x="1780" y="19324"/>
                </a:cubicBezTo>
                <a:cubicBezTo>
                  <a:pt x="1554" y="19199"/>
                  <a:pt x="1253" y="19199"/>
                  <a:pt x="1028" y="19098"/>
                </a:cubicBezTo>
                <a:cubicBezTo>
                  <a:pt x="1028" y="19199"/>
                  <a:pt x="928" y="19199"/>
                  <a:pt x="928" y="19324"/>
                </a:cubicBezTo>
                <a:cubicBezTo>
                  <a:pt x="1980" y="20251"/>
                  <a:pt x="3033" y="21304"/>
                  <a:pt x="4060" y="22231"/>
                </a:cubicBezTo>
                <a:cubicBezTo>
                  <a:pt x="3915" y="22278"/>
                  <a:pt x="3779" y="22298"/>
                  <a:pt x="3652" y="22298"/>
                </a:cubicBezTo>
                <a:cubicBezTo>
                  <a:pt x="2882" y="22298"/>
                  <a:pt x="2418" y="21548"/>
                  <a:pt x="1880" y="21204"/>
                </a:cubicBezTo>
                <a:lnTo>
                  <a:pt x="1880" y="21204"/>
                </a:lnTo>
                <a:cubicBezTo>
                  <a:pt x="1980" y="21605"/>
                  <a:pt x="1980" y="21931"/>
                  <a:pt x="1980" y="22332"/>
                </a:cubicBezTo>
                <a:lnTo>
                  <a:pt x="1980" y="22231"/>
                </a:lnTo>
                <a:cubicBezTo>
                  <a:pt x="2080" y="22557"/>
                  <a:pt x="2181" y="22758"/>
                  <a:pt x="2181" y="23184"/>
                </a:cubicBezTo>
                <a:lnTo>
                  <a:pt x="2807" y="23184"/>
                </a:lnTo>
                <a:cubicBezTo>
                  <a:pt x="3033" y="23184"/>
                  <a:pt x="3334" y="23184"/>
                  <a:pt x="3534" y="23284"/>
                </a:cubicBezTo>
                <a:cubicBezTo>
                  <a:pt x="4060" y="23710"/>
                  <a:pt x="4787" y="23810"/>
                  <a:pt x="5414" y="24111"/>
                </a:cubicBezTo>
                <a:cubicBezTo>
                  <a:pt x="6366" y="24437"/>
                  <a:pt x="7193" y="24838"/>
                  <a:pt x="8246" y="24838"/>
                </a:cubicBezTo>
                <a:cubicBezTo>
                  <a:pt x="9925" y="24838"/>
                  <a:pt x="11479" y="24963"/>
                  <a:pt x="13058" y="24963"/>
                </a:cubicBezTo>
                <a:cubicBezTo>
                  <a:pt x="13685" y="24963"/>
                  <a:pt x="14311" y="24738"/>
                  <a:pt x="14938" y="24637"/>
                </a:cubicBezTo>
                <a:cubicBezTo>
                  <a:pt x="16592" y="24337"/>
                  <a:pt x="18171" y="24111"/>
                  <a:pt x="19825" y="23810"/>
                </a:cubicBezTo>
                <a:lnTo>
                  <a:pt x="19825" y="23710"/>
                </a:lnTo>
                <a:cubicBezTo>
                  <a:pt x="20050" y="23810"/>
                  <a:pt x="20251" y="23810"/>
                  <a:pt x="20451" y="23911"/>
                </a:cubicBezTo>
                <a:lnTo>
                  <a:pt x="20451" y="23810"/>
                </a:lnTo>
                <a:cubicBezTo>
                  <a:pt x="20878" y="23710"/>
                  <a:pt x="21304" y="23710"/>
                  <a:pt x="21705" y="23585"/>
                </a:cubicBezTo>
                <a:lnTo>
                  <a:pt x="21705" y="23585"/>
                </a:lnTo>
                <a:cubicBezTo>
                  <a:pt x="20978" y="24011"/>
                  <a:pt x="20251" y="24537"/>
                  <a:pt x="19424" y="24963"/>
                </a:cubicBezTo>
                <a:lnTo>
                  <a:pt x="19424" y="24537"/>
                </a:lnTo>
                <a:cubicBezTo>
                  <a:pt x="18472" y="24838"/>
                  <a:pt x="17644" y="25264"/>
                  <a:pt x="16817" y="25464"/>
                </a:cubicBezTo>
                <a:cubicBezTo>
                  <a:pt x="15439" y="25790"/>
                  <a:pt x="13985" y="25991"/>
                  <a:pt x="12532" y="26317"/>
                </a:cubicBezTo>
                <a:cubicBezTo>
                  <a:pt x="11805" y="26417"/>
                  <a:pt x="11178" y="26617"/>
                  <a:pt x="10426" y="26718"/>
                </a:cubicBezTo>
                <a:lnTo>
                  <a:pt x="10426" y="27043"/>
                </a:lnTo>
                <a:cubicBezTo>
                  <a:pt x="11905" y="26843"/>
                  <a:pt x="13258" y="26718"/>
                  <a:pt x="14612" y="26517"/>
                </a:cubicBezTo>
                <a:cubicBezTo>
                  <a:pt x="16066" y="26216"/>
                  <a:pt x="17444" y="25590"/>
                  <a:pt x="18898" y="25464"/>
                </a:cubicBezTo>
                <a:lnTo>
                  <a:pt x="19098" y="25464"/>
                </a:lnTo>
                <a:cubicBezTo>
                  <a:pt x="18898" y="25690"/>
                  <a:pt x="18697" y="25790"/>
                  <a:pt x="18472" y="25890"/>
                </a:cubicBezTo>
                <a:cubicBezTo>
                  <a:pt x="18797" y="25890"/>
                  <a:pt x="19098" y="25890"/>
                  <a:pt x="19424" y="25790"/>
                </a:cubicBezTo>
                <a:cubicBezTo>
                  <a:pt x="19950" y="25690"/>
                  <a:pt x="20351" y="25364"/>
                  <a:pt x="20878" y="25364"/>
                </a:cubicBezTo>
                <a:cubicBezTo>
                  <a:pt x="22030" y="25164"/>
                  <a:pt x="22858" y="24437"/>
                  <a:pt x="23710" y="23710"/>
                </a:cubicBezTo>
                <a:cubicBezTo>
                  <a:pt x="23810" y="23585"/>
                  <a:pt x="23810" y="23484"/>
                  <a:pt x="23910" y="23384"/>
                </a:cubicBezTo>
                <a:cubicBezTo>
                  <a:pt x="23910" y="23284"/>
                  <a:pt x="24010" y="23184"/>
                  <a:pt x="24010" y="22958"/>
                </a:cubicBezTo>
                <a:lnTo>
                  <a:pt x="24010" y="22958"/>
                </a:lnTo>
                <a:cubicBezTo>
                  <a:pt x="23183" y="23384"/>
                  <a:pt x="22457" y="23810"/>
                  <a:pt x="21705" y="24211"/>
                </a:cubicBezTo>
                <a:cubicBezTo>
                  <a:pt x="22131" y="23585"/>
                  <a:pt x="22557" y="23083"/>
                  <a:pt x="22958" y="22557"/>
                </a:cubicBezTo>
                <a:cubicBezTo>
                  <a:pt x="22958" y="22457"/>
                  <a:pt x="22858" y="22457"/>
                  <a:pt x="22858" y="22332"/>
                </a:cubicBezTo>
                <a:cubicBezTo>
                  <a:pt x="24436" y="21830"/>
                  <a:pt x="25890" y="21078"/>
                  <a:pt x="26943" y="19625"/>
                </a:cubicBezTo>
                <a:cubicBezTo>
                  <a:pt x="27043" y="19725"/>
                  <a:pt x="27143" y="19725"/>
                  <a:pt x="27344" y="19825"/>
                </a:cubicBezTo>
                <a:cubicBezTo>
                  <a:pt x="27970" y="18998"/>
                  <a:pt x="28923" y="18271"/>
                  <a:pt x="28822" y="16918"/>
                </a:cubicBezTo>
                <a:lnTo>
                  <a:pt x="28822" y="16918"/>
                </a:lnTo>
                <a:cubicBezTo>
                  <a:pt x="28497" y="17444"/>
                  <a:pt x="28196" y="17845"/>
                  <a:pt x="27770" y="18472"/>
                </a:cubicBezTo>
                <a:lnTo>
                  <a:pt x="27770" y="17845"/>
                </a:lnTo>
                <a:cubicBezTo>
                  <a:pt x="27670" y="17745"/>
                  <a:pt x="27569" y="17745"/>
                  <a:pt x="27344" y="17745"/>
                </a:cubicBezTo>
                <a:cubicBezTo>
                  <a:pt x="27654" y="17340"/>
                  <a:pt x="27850" y="17139"/>
                  <a:pt x="28063" y="16861"/>
                </a:cubicBezTo>
                <a:lnTo>
                  <a:pt x="28063" y="16861"/>
                </a:lnTo>
                <a:cubicBezTo>
                  <a:pt x="28074" y="16879"/>
                  <a:pt x="28085" y="16898"/>
                  <a:pt x="28096" y="16918"/>
                </a:cubicBezTo>
                <a:lnTo>
                  <a:pt x="28096" y="16818"/>
                </a:lnTo>
                <a:cubicBezTo>
                  <a:pt x="28085" y="16832"/>
                  <a:pt x="28074" y="16847"/>
                  <a:pt x="28063" y="16861"/>
                </a:cubicBezTo>
                <a:lnTo>
                  <a:pt x="28063" y="16861"/>
                </a:lnTo>
                <a:cubicBezTo>
                  <a:pt x="27953" y="16675"/>
                  <a:pt x="27870" y="16583"/>
                  <a:pt x="27870" y="16492"/>
                </a:cubicBezTo>
                <a:cubicBezTo>
                  <a:pt x="27970" y="16191"/>
                  <a:pt x="28096" y="15865"/>
                  <a:pt x="28196" y="15565"/>
                </a:cubicBezTo>
                <a:lnTo>
                  <a:pt x="28196" y="14612"/>
                </a:lnTo>
                <a:cubicBezTo>
                  <a:pt x="28296" y="14612"/>
                  <a:pt x="28396" y="14712"/>
                  <a:pt x="28497" y="14712"/>
                </a:cubicBezTo>
                <a:cubicBezTo>
                  <a:pt x="28396" y="15038"/>
                  <a:pt x="28296" y="15339"/>
                  <a:pt x="28196" y="15565"/>
                </a:cubicBezTo>
                <a:cubicBezTo>
                  <a:pt x="28196" y="15865"/>
                  <a:pt x="28296" y="16066"/>
                  <a:pt x="28296" y="16392"/>
                </a:cubicBezTo>
                <a:lnTo>
                  <a:pt x="28497" y="16392"/>
                </a:lnTo>
                <a:cubicBezTo>
                  <a:pt x="28597" y="15865"/>
                  <a:pt x="28822" y="15339"/>
                  <a:pt x="28923" y="14938"/>
                </a:cubicBezTo>
                <a:cubicBezTo>
                  <a:pt x="28822" y="14938"/>
                  <a:pt x="28822" y="14813"/>
                  <a:pt x="28822" y="14813"/>
                </a:cubicBezTo>
                <a:cubicBezTo>
                  <a:pt x="29023" y="14512"/>
                  <a:pt x="29349" y="14186"/>
                  <a:pt x="29650" y="13785"/>
                </a:cubicBezTo>
                <a:cubicBezTo>
                  <a:pt x="29449" y="13359"/>
                  <a:pt x="29349" y="12833"/>
                  <a:pt x="29223" y="12432"/>
                </a:cubicBezTo>
                <a:lnTo>
                  <a:pt x="28923" y="12432"/>
                </a:lnTo>
                <a:cubicBezTo>
                  <a:pt x="29023" y="12733"/>
                  <a:pt x="29023" y="12933"/>
                  <a:pt x="29123" y="13259"/>
                </a:cubicBezTo>
                <a:cubicBezTo>
                  <a:pt x="29123" y="13560"/>
                  <a:pt x="29023" y="13785"/>
                  <a:pt x="28597" y="13785"/>
                </a:cubicBezTo>
                <a:cubicBezTo>
                  <a:pt x="28722" y="12933"/>
                  <a:pt x="28722" y="12206"/>
                  <a:pt x="28822" y="11479"/>
                </a:cubicBezTo>
                <a:lnTo>
                  <a:pt x="29023" y="11479"/>
                </a:lnTo>
                <a:cubicBezTo>
                  <a:pt x="29223" y="11680"/>
                  <a:pt x="29349" y="11905"/>
                  <a:pt x="29549" y="12106"/>
                </a:cubicBezTo>
                <a:cubicBezTo>
                  <a:pt x="29650" y="12206"/>
                  <a:pt x="29850" y="12432"/>
                  <a:pt x="30076" y="12532"/>
                </a:cubicBezTo>
                <a:cubicBezTo>
                  <a:pt x="29850" y="11905"/>
                  <a:pt x="29750" y="11379"/>
                  <a:pt x="29650" y="10953"/>
                </a:cubicBezTo>
                <a:cubicBezTo>
                  <a:pt x="29223" y="9800"/>
                  <a:pt x="28096" y="8973"/>
                  <a:pt x="28096" y="7519"/>
                </a:cubicBezTo>
                <a:lnTo>
                  <a:pt x="28096" y="7519"/>
                </a:lnTo>
                <a:cubicBezTo>
                  <a:pt x="28296" y="7720"/>
                  <a:pt x="28497" y="7820"/>
                  <a:pt x="28923" y="8046"/>
                </a:cubicBezTo>
                <a:cubicBezTo>
                  <a:pt x="28822" y="7720"/>
                  <a:pt x="28722" y="7519"/>
                  <a:pt x="28597" y="7194"/>
                </a:cubicBezTo>
                <a:lnTo>
                  <a:pt x="29549" y="7194"/>
                </a:lnTo>
                <a:cubicBezTo>
                  <a:pt x="29349" y="7093"/>
                  <a:pt x="29223" y="6993"/>
                  <a:pt x="29123" y="6893"/>
                </a:cubicBezTo>
                <a:cubicBezTo>
                  <a:pt x="28597" y="6367"/>
                  <a:pt x="28096" y="5941"/>
                  <a:pt x="27469" y="5540"/>
                </a:cubicBezTo>
                <a:cubicBezTo>
                  <a:pt x="26617" y="4913"/>
                  <a:pt x="25990" y="3860"/>
                  <a:pt x="24837" y="3660"/>
                </a:cubicBezTo>
                <a:cubicBezTo>
                  <a:pt x="24436" y="3534"/>
                  <a:pt x="24010" y="3334"/>
                  <a:pt x="23584" y="3234"/>
                </a:cubicBezTo>
                <a:cubicBezTo>
                  <a:pt x="23710" y="3234"/>
                  <a:pt x="23710" y="3133"/>
                  <a:pt x="23810" y="3133"/>
                </a:cubicBezTo>
                <a:cubicBezTo>
                  <a:pt x="23584" y="2908"/>
                  <a:pt x="23384" y="2707"/>
                  <a:pt x="23284" y="2507"/>
                </a:cubicBezTo>
                <a:cubicBezTo>
                  <a:pt x="23484" y="2407"/>
                  <a:pt x="23710" y="2281"/>
                  <a:pt x="23910" y="2181"/>
                </a:cubicBezTo>
                <a:cubicBezTo>
                  <a:pt x="23584" y="1981"/>
                  <a:pt x="23384" y="1880"/>
                  <a:pt x="23183" y="1655"/>
                </a:cubicBezTo>
                <a:lnTo>
                  <a:pt x="23183" y="1555"/>
                </a:lnTo>
                <a:cubicBezTo>
                  <a:pt x="23584" y="1655"/>
                  <a:pt x="23910" y="1655"/>
                  <a:pt x="24336" y="1780"/>
                </a:cubicBezTo>
                <a:cubicBezTo>
                  <a:pt x="24010" y="1154"/>
                  <a:pt x="23384" y="928"/>
                  <a:pt x="22657" y="928"/>
                </a:cubicBezTo>
                <a:cubicBezTo>
                  <a:pt x="22231" y="201"/>
                  <a:pt x="21604" y="402"/>
                  <a:pt x="20878" y="301"/>
                </a:cubicBezTo>
                <a:lnTo>
                  <a:pt x="20878" y="301"/>
                </a:lnTo>
                <a:cubicBezTo>
                  <a:pt x="21203" y="1254"/>
                  <a:pt x="22331" y="727"/>
                  <a:pt x="22858" y="1454"/>
                </a:cubicBezTo>
                <a:cubicBezTo>
                  <a:pt x="22770" y="1541"/>
                  <a:pt x="22683" y="1723"/>
                  <a:pt x="22596" y="1901"/>
                </a:cubicBezTo>
                <a:lnTo>
                  <a:pt x="22596" y="1901"/>
                </a:lnTo>
                <a:cubicBezTo>
                  <a:pt x="22584" y="1894"/>
                  <a:pt x="22570" y="1887"/>
                  <a:pt x="22557" y="1880"/>
                </a:cubicBezTo>
                <a:lnTo>
                  <a:pt x="22557" y="1981"/>
                </a:lnTo>
                <a:cubicBezTo>
                  <a:pt x="22570" y="1954"/>
                  <a:pt x="22583" y="1928"/>
                  <a:pt x="22596" y="1901"/>
                </a:cubicBezTo>
                <a:lnTo>
                  <a:pt x="22596" y="1901"/>
                </a:lnTo>
                <a:cubicBezTo>
                  <a:pt x="22771" y="1994"/>
                  <a:pt x="22864" y="2088"/>
                  <a:pt x="22958" y="2181"/>
                </a:cubicBezTo>
                <a:cubicBezTo>
                  <a:pt x="22958" y="2281"/>
                  <a:pt x="22858" y="2281"/>
                  <a:pt x="22858" y="2407"/>
                </a:cubicBezTo>
                <a:cubicBezTo>
                  <a:pt x="22757" y="2407"/>
                  <a:pt x="22757" y="2407"/>
                  <a:pt x="22657" y="2507"/>
                </a:cubicBezTo>
                <a:cubicBezTo>
                  <a:pt x="22030" y="2407"/>
                  <a:pt x="21404" y="2507"/>
                  <a:pt x="20777" y="2281"/>
                </a:cubicBezTo>
                <a:cubicBezTo>
                  <a:pt x="19098" y="1655"/>
                  <a:pt x="17319" y="1655"/>
                  <a:pt x="15664" y="1354"/>
                </a:cubicBezTo>
                <a:cubicBezTo>
                  <a:pt x="14938" y="1254"/>
                  <a:pt x="14186" y="1254"/>
                  <a:pt x="13258" y="1154"/>
                </a:cubicBezTo>
                <a:cubicBezTo>
                  <a:pt x="13559" y="928"/>
                  <a:pt x="13559" y="928"/>
                  <a:pt x="13685" y="928"/>
                </a:cubicBezTo>
                <a:cubicBezTo>
                  <a:pt x="13359" y="828"/>
                  <a:pt x="13158" y="828"/>
                  <a:pt x="12832" y="828"/>
                </a:cubicBezTo>
                <a:cubicBezTo>
                  <a:pt x="11905" y="928"/>
                  <a:pt x="10852" y="1028"/>
                  <a:pt x="9925" y="1154"/>
                </a:cubicBezTo>
                <a:cubicBezTo>
                  <a:pt x="9599" y="1154"/>
                  <a:pt x="9299" y="1028"/>
                  <a:pt x="8973" y="1028"/>
                </a:cubicBezTo>
                <a:lnTo>
                  <a:pt x="8973" y="828"/>
                </a:lnTo>
                <a:cubicBezTo>
                  <a:pt x="9800" y="627"/>
                  <a:pt x="10652" y="301"/>
                  <a:pt x="11479" y="101"/>
                </a:cubicBezTo>
                <a:cubicBezTo>
                  <a:pt x="11379" y="101"/>
                  <a:pt x="11178" y="1"/>
                  <a:pt x="110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33"/>
          <p:cNvSpPr/>
          <p:nvPr/>
        </p:nvSpPr>
        <p:spPr>
          <a:xfrm>
            <a:off x="6286764" y="907596"/>
            <a:ext cx="747300" cy="522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3"/>
          <p:cNvSpPr txBox="1">
            <a:spLocks noGrp="1"/>
          </p:cNvSpPr>
          <p:nvPr>
            <p:ph type="ctrTitle"/>
          </p:nvPr>
        </p:nvSpPr>
        <p:spPr>
          <a:xfrm>
            <a:off x="403667" y="1353589"/>
            <a:ext cx="2604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ABOUT US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078" y="-90271"/>
            <a:ext cx="2744686" cy="27446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4"/>
          <p:cNvSpPr txBox="1">
            <a:spLocks noGrp="1"/>
          </p:cNvSpPr>
          <p:nvPr>
            <p:ph type="ctrTitle"/>
          </p:nvPr>
        </p:nvSpPr>
        <p:spPr>
          <a:xfrm>
            <a:off x="2776755" y="39941"/>
            <a:ext cx="3430474" cy="1080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1"/>
            <a:r>
              <a:rPr lang="en-US" sz="2800" dirty="0" smtClean="0"/>
              <a:t>BUSINESS GOALS</a:t>
            </a:r>
            <a:endParaRPr lang="en-US" sz="2800" dirty="0"/>
          </a:p>
        </p:txBody>
      </p:sp>
      <p:sp>
        <p:nvSpPr>
          <p:cNvPr id="1666" name="Google Shape;1666;p44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SALES FUNNEL</a:t>
            </a:r>
            <a:endParaRPr/>
          </a:p>
        </p:txBody>
      </p:sp>
      <p:sp>
        <p:nvSpPr>
          <p:cNvPr id="1667" name="Google Shape;1667;p4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1668" name="Google Shape;1668;p44"/>
          <p:cNvSpPr/>
          <p:nvPr/>
        </p:nvSpPr>
        <p:spPr>
          <a:xfrm>
            <a:off x="4295363" y="4426473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44"/>
          <p:cNvGrpSpPr/>
          <p:nvPr/>
        </p:nvGrpSpPr>
        <p:grpSpPr>
          <a:xfrm>
            <a:off x="2630033" y="1537947"/>
            <a:ext cx="3430473" cy="711234"/>
            <a:chOff x="2776756" y="1626521"/>
            <a:chExt cx="3234269" cy="573000"/>
          </a:xfrm>
        </p:grpSpPr>
        <p:sp>
          <p:nvSpPr>
            <p:cNvPr id="1670" name="Google Shape;1670;p44"/>
            <p:cNvSpPr/>
            <p:nvPr/>
          </p:nvSpPr>
          <p:spPr>
            <a:xfrm>
              <a:off x="2929125" y="1626521"/>
              <a:ext cx="3081900" cy="57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1" name="Google Shape;1671;p44"/>
            <p:cNvCxnSpPr/>
            <p:nvPr/>
          </p:nvCxnSpPr>
          <p:spPr>
            <a:xfrm rot="10800000">
              <a:off x="2776756" y="1919000"/>
              <a:ext cx="349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72" name="Google Shape;1672;p44"/>
          <p:cNvGrpSpPr/>
          <p:nvPr/>
        </p:nvGrpSpPr>
        <p:grpSpPr>
          <a:xfrm>
            <a:off x="3096709" y="2328573"/>
            <a:ext cx="2790565" cy="644970"/>
            <a:chOff x="3218775" y="2336074"/>
            <a:chExt cx="2668281" cy="573000"/>
          </a:xfrm>
        </p:grpSpPr>
        <p:sp>
          <p:nvSpPr>
            <p:cNvPr id="1673" name="Google Shape;1673;p44"/>
            <p:cNvSpPr/>
            <p:nvPr/>
          </p:nvSpPr>
          <p:spPr>
            <a:xfrm>
              <a:off x="3218775" y="2336074"/>
              <a:ext cx="2502600" cy="573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4" name="Google Shape;1674;p44"/>
            <p:cNvCxnSpPr/>
            <p:nvPr/>
          </p:nvCxnSpPr>
          <p:spPr>
            <a:xfrm rot="10800000">
              <a:off x="5537556" y="2622575"/>
              <a:ext cx="349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75" name="Google Shape;1675;p44"/>
          <p:cNvGrpSpPr/>
          <p:nvPr/>
        </p:nvGrpSpPr>
        <p:grpSpPr>
          <a:xfrm>
            <a:off x="3175453" y="3036700"/>
            <a:ext cx="2288069" cy="642472"/>
            <a:chOff x="3425931" y="3026498"/>
            <a:chExt cx="1942344" cy="573000"/>
          </a:xfrm>
        </p:grpSpPr>
        <p:sp>
          <p:nvSpPr>
            <p:cNvPr id="1676" name="Google Shape;1676;p44"/>
            <p:cNvSpPr/>
            <p:nvPr/>
          </p:nvSpPr>
          <p:spPr>
            <a:xfrm>
              <a:off x="3571875" y="3026498"/>
              <a:ext cx="1796400" cy="57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7" name="Google Shape;1677;p44"/>
            <p:cNvCxnSpPr/>
            <p:nvPr/>
          </p:nvCxnSpPr>
          <p:spPr>
            <a:xfrm rot="10800000">
              <a:off x="3425931" y="3319516"/>
              <a:ext cx="3495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78" name="Google Shape;1678;p44"/>
          <p:cNvGrpSpPr/>
          <p:nvPr/>
        </p:nvGrpSpPr>
        <p:grpSpPr>
          <a:xfrm>
            <a:off x="3820666" y="3722712"/>
            <a:ext cx="1409699" cy="573000"/>
            <a:chOff x="3975000" y="3716925"/>
            <a:chExt cx="1113081" cy="573000"/>
          </a:xfrm>
        </p:grpSpPr>
        <p:sp>
          <p:nvSpPr>
            <p:cNvPr id="1679" name="Google Shape;1679;p44"/>
            <p:cNvSpPr/>
            <p:nvPr/>
          </p:nvSpPr>
          <p:spPr>
            <a:xfrm>
              <a:off x="3975000" y="3716925"/>
              <a:ext cx="990000" cy="573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80" name="Google Shape;1680;p44"/>
            <p:cNvCxnSpPr/>
            <p:nvPr/>
          </p:nvCxnSpPr>
          <p:spPr>
            <a:xfrm rot="10800000">
              <a:off x="4738581" y="4009244"/>
              <a:ext cx="349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62" name="Google Shape;1662;p44"/>
          <p:cNvSpPr txBox="1"/>
          <p:nvPr/>
        </p:nvSpPr>
        <p:spPr>
          <a:xfrm>
            <a:off x="2742111" y="1552870"/>
            <a:ext cx="327883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defRPr sz="12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pPr algn="ctr"/>
            <a:r>
              <a:rPr lang="vi-VN" sz="2000" b="0" dirty="0"/>
              <a:t>Constantly updated with trends</a:t>
            </a:r>
            <a:endParaRPr sz="2000" b="0" dirty="0">
              <a:sym typeface="Josefin Slab"/>
            </a:endParaRPr>
          </a:p>
        </p:txBody>
      </p:sp>
      <p:sp>
        <p:nvSpPr>
          <p:cNvPr id="1663" name="Google Shape;1663;p44"/>
          <p:cNvSpPr txBox="1"/>
          <p:nvPr/>
        </p:nvSpPr>
        <p:spPr>
          <a:xfrm>
            <a:off x="3115299" y="2311817"/>
            <a:ext cx="2610776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2000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dirty="0">
                <a:sym typeface="Josefin Sans"/>
              </a:rPr>
              <a:t>Increase visibility, interaction</a:t>
            </a:r>
            <a:endParaRPr dirty="0">
              <a:sym typeface="Josefin Slab"/>
            </a:endParaRPr>
          </a:p>
        </p:txBody>
      </p:sp>
      <p:sp>
        <p:nvSpPr>
          <p:cNvPr id="1664" name="Google Shape;1664;p44"/>
          <p:cNvSpPr txBox="1"/>
          <p:nvPr/>
        </p:nvSpPr>
        <p:spPr>
          <a:xfrm>
            <a:off x="3753981" y="3713393"/>
            <a:ext cx="147602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US" sz="20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Data </a:t>
            </a:r>
            <a:r>
              <a:rPr lang="en-US" sz="2000" dirty="0" smtClean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collection</a:t>
            </a:r>
            <a:endParaRPr sz="2000" dirty="0">
              <a:solidFill>
                <a:schemeClr val="dk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665" name="Google Shape;1665;p44"/>
          <p:cNvSpPr txBox="1"/>
          <p:nvPr/>
        </p:nvSpPr>
        <p:spPr>
          <a:xfrm>
            <a:off x="3290070" y="3171812"/>
            <a:ext cx="2152718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2000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dirty="0">
                <a:sym typeface="Josefin Sans"/>
              </a:rPr>
              <a:t>Receive feedback</a:t>
            </a:r>
            <a:endParaRPr dirty="0">
              <a:sym typeface="Josefin Slab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53" y="3937188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34"/>
          <p:cNvSpPr/>
          <p:nvPr/>
        </p:nvSpPr>
        <p:spPr>
          <a:xfrm flipH="1">
            <a:off x="2302557" y="2027789"/>
            <a:ext cx="2545016" cy="191202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9" name="Google Shape;1309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1215" y="7647"/>
            <a:ext cx="2822362" cy="423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310" name="Google Shape;1310;p34"/>
          <p:cNvSpPr/>
          <p:nvPr/>
        </p:nvSpPr>
        <p:spPr>
          <a:xfrm>
            <a:off x="0" y="2013750"/>
            <a:ext cx="3719141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34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34"/>
          <p:cNvSpPr/>
          <p:nvPr/>
        </p:nvSpPr>
        <p:spPr>
          <a:xfrm rot="10503109">
            <a:off x="7084179" y="3396708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" name="Google Shape;1313;p34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1314" name="Google Shape;1314;p34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34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1343" name="Google Shape;1343;p34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4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1356" name="Google Shape;1356;p34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9" name="Google Shape;1369;p34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0" name="Google Shape;1370;p34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1" name="Google Shape;1371;p34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2" name="Google Shape;1372;p34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3" name="Google Shape;1373;p34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8" name="Google Shape;1378;p34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9" name="Google Shape;1379;p34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grpSp>
        <p:nvGrpSpPr>
          <p:cNvPr id="1382" name="Google Shape;1382;p34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1383" name="Google Shape;1383;p34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" name="Google Shape;1388;p34"/>
          <p:cNvSpPr txBox="1">
            <a:spLocks noGrp="1"/>
          </p:cNvSpPr>
          <p:nvPr>
            <p:ph type="ctrTitle"/>
          </p:nvPr>
        </p:nvSpPr>
        <p:spPr>
          <a:xfrm flipH="1">
            <a:off x="727364" y="32703"/>
            <a:ext cx="3918988" cy="11214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dirty="0"/>
              <a:t>ABOUT THE </a:t>
            </a:r>
            <a:r>
              <a:rPr lang="es" dirty="0" smtClean="0"/>
              <a:t/>
            </a:r>
            <a:br>
              <a:rPr lang="es" dirty="0" smtClean="0"/>
            </a:br>
            <a:r>
              <a:rPr lang="en-US" dirty="0" smtClean="0"/>
              <a:t>FIELD &amp; </a:t>
            </a:r>
            <a:r>
              <a:rPr lang="es" dirty="0" smtClean="0"/>
              <a:t>PRODUCT</a:t>
            </a:r>
            <a:endParaRPr dirty="0"/>
          </a:p>
        </p:txBody>
      </p:sp>
      <p:sp>
        <p:nvSpPr>
          <p:cNvPr id="1389" name="Google Shape;1389;p34"/>
          <p:cNvSpPr txBox="1">
            <a:spLocks noGrp="1"/>
          </p:cNvSpPr>
          <p:nvPr>
            <p:ph type="subTitle" idx="1"/>
          </p:nvPr>
        </p:nvSpPr>
        <p:spPr>
          <a:xfrm flipH="1">
            <a:off x="259693" y="2214717"/>
            <a:ext cx="5010493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dirty="0"/>
              <a:t>The main products being traded are costumes through the exchange of "hot" costumes which are chosen by many people.</a:t>
            </a:r>
            <a:endParaRPr sz="2000" dirty="0"/>
          </a:p>
        </p:txBody>
      </p:sp>
      <p:sp>
        <p:nvSpPr>
          <p:cNvPr id="1390" name="Google Shape;1390;p34"/>
          <p:cNvSpPr txBox="1">
            <a:spLocks noGrp="1"/>
          </p:cNvSpPr>
          <p:nvPr>
            <p:ph type="subTitle" idx="2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THE PRODUCT</a:t>
            </a:r>
            <a:endParaRPr/>
          </a:p>
        </p:txBody>
      </p:sp>
      <p:sp>
        <p:nvSpPr>
          <p:cNvPr id="1391" name="Google Shape;1391;p3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60" y="3687716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5" name="Google Shape;1405;p35"/>
          <p:cNvGrpSpPr/>
          <p:nvPr/>
        </p:nvGrpSpPr>
        <p:grpSpPr>
          <a:xfrm>
            <a:off x="755761" y="1997615"/>
            <a:ext cx="7871724" cy="896543"/>
            <a:chOff x="1331046" y="2971850"/>
            <a:chExt cx="7871724" cy="896543"/>
          </a:xfrm>
        </p:grpSpPr>
        <p:sp>
          <p:nvSpPr>
            <p:cNvPr id="1406" name="Google Shape;1406;p35"/>
            <p:cNvSpPr/>
            <p:nvPr/>
          </p:nvSpPr>
          <p:spPr>
            <a:xfrm>
              <a:off x="133104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07" name="Google Shape;1407;p35"/>
            <p:cNvCxnSpPr/>
            <p:nvPr/>
          </p:nvCxnSpPr>
          <p:spPr>
            <a:xfrm>
              <a:off x="165020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08" name="Google Shape;1408;p35"/>
            <p:cNvSpPr txBox="1"/>
            <p:nvPr/>
          </p:nvSpPr>
          <p:spPr>
            <a:xfrm>
              <a:off x="147747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1</a:t>
              </a:r>
              <a:endPara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cxnSp>
          <p:nvCxnSpPr>
            <p:cNvPr id="1409" name="Google Shape;1409;p35"/>
            <p:cNvCxnSpPr>
              <a:stCxn id="1408" idx="3"/>
            </p:cNvCxnSpPr>
            <p:nvPr/>
          </p:nvCxnSpPr>
          <p:spPr>
            <a:xfrm>
              <a:off x="1823070" y="3535180"/>
              <a:ext cx="7379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0" name="Google Shape;1410;p35"/>
            <p:cNvSpPr/>
            <p:nvPr/>
          </p:nvSpPr>
          <p:spPr>
            <a:xfrm>
              <a:off x="411764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1" name="Google Shape;1411;p35"/>
            <p:cNvCxnSpPr/>
            <p:nvPr/>
          </p:nvCxnSpPr>
          <p:spPr>
            <a:xfrm>
              <a:off x="443680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12" name="Google Shape;1412;p35"/>
            <p:cNvSpPr txBox="1"/>
            <p:nvPr/>
          </p:nvSpPr>
          <p:spPr>
            <a:xfrm>
              <a:off x="426407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2</a:t>
              </a:r>
              <a:endPara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413" name="Google Shape;1413;p35"/>
            <p:cNvSpPr/>
            <p:nvPr/>
          </p:nvSpPr>
          <p:spPr>
            <a:xfrm>
              <a:off x="694199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4" name="Google Shape;1414;p35"/>
            <p:cNvCxnSpPr/>
            <p:nvPr/>
          </p:nvCxnSpPr>
          <p:spPr>
            <a:xfrm>
              <a:off x="726115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15" name="Google Shape;1415;p35"/>
            <p:cNvSpPr txBox="1"/>
            <p:nvPr/>
          </p:nvSpPr>
          <p:spPr>
            <a:xfrm>
              <a:off x="708842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3</a:t>
              </a:r>
              <a:endParaRPr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46" name="Google Shape;1405;p35"/>
          <p:cNvGrpSpPr/>
          <p:nvPr/>
        </p:nvGrpSpPr>
        <p:grpSpPr>
          <a:xfrm>
            <a:off x="1758599" y="4125053"/>
            <a:ext cx="7871724" cy="896543"/>
            <a:chOff x="1331046" y="2971850"/>
            <a:chExt cx="7871724" cy="896543"/>
          </a:xfrm>
        </p:grpSpPr>
        <p:sp>
          <p:nvSpPr>
            <p:cNvPr id="47" name="Google Shape;1406;p35"/>
            <p:cNvSpPr/>
            <p:nvPr/>
          </p:nvSpPr>
          <p:spPr>
            <a:xfrm>
              <a:off x="133104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" name="Google Shape;1407;p35"/>
            <p:cNvCxnSpPr/>
            <p:nvPr/>
          </p:nvCxnSpPr>
          <p:spPr>
            <a:xfrm>
              <a:off x="165020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49" name="Google Shape;1408;p35"/>
            <p:cNvSpPr txBox="1"/>
            <p:nvPr/>
          </p:nvSpPr>
          <p:spPr>
            <a:xfrm>
              <a:off x="147747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4</a:t>
              </a:r>
              <a:endParaRPr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cxnSp>
          <p:nvCxnSpPr>
            <p:cNvPr id="50" name="Google Shape;1409;p35"/>
            <p:cNvCxnSpPr>
              <a:stCxn id="49" idx="3"/>
            </p:cNvCxnSpPr>
            <p:nvPr/>
          </p:nvCxnSpPr>
          <p:spPr>
            <a:xfrm>
              <a:off x="1823070" y="3535180"/>
              <a:ext cx="7379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1" name="Google Shape;1410;p35"/>
            <p:cNvSpPr/>
            <p:nvPr/>
          </p:nvSpPr>
          <p:spPr>
            <a:xfrm>
              <a:off x="411764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1411;p35"/>
            <p:cNvCxnSpPr/>
            <p:nvPr/>
          </p:nvCxnSpPr>
          <p:spPr>
            <a:xfrm>
              <a:off x="443680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3" name="Google Shape;1412;p35"/>
            <p:cNvSpPr txBox="1"/>
            <p:nvPr/>
          </p:nvSpPr>
          <p:spPr>
            <a:xfrm>
              <a:off x="426407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5</a:t>
              </a:r>
              <a:endParaRPr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1413;p35"/>
            <p:cNvSpPr/>
            <p:nvPr/>
          </p:nvSpPr>
          <p:spPr>
            <a:xfrm>
              <a:off x="6941996" y="3253696"/>
              <a:ext cx="638454" cy="614697"/>
            </a:xfrm>
            <a:custGeom>
              <a:avLst/>
              <a:gdLst/>
              <a:ahLst/>
              <a:cxnLst/>
              <a:rect l="l" t="t" r="r" b="b"/>
              <a:pathLst>
                <a:path w="2899" h="2791" extrusionOk="0">
                  <a:moveTo>
                    <a:pt x="1558" y="0"/>
                  </a:moveTo>
                  <a:cubicBezTo>
                    <a:pt x="1320" y="0"/>
                    <a:pt x="1086" y="82"/>
                    <a:pt x="898" y="270"/>
                  </a:cubicBezTo>
                  <a:cubicBezTo>
                    <a:pt x="727" y="356"/>
                    <a:pt x="535" y="548"/>
                    <a:pt x="449" y="719"/>
                  </a:cubicBezTo>
                  <a:cubicBezTo>
                    <a:pt x="0" y="1339"/>
                    <a:pt x="86" y="2237"/>
                    <a:pt x="727" y="2600"/>
                  </a:cubicBezTo>
                  <a:cubicBezTo>
                    <a:pt x="944" y="2732"/>
                    <a:pt x="1170" y="2790"/>
                    <a:pt x="1388" y="2790"/>
                  </a:cubicBezTo>
                  <a:cubicBezTo>
                    <a:pt x="1879" y="2790"/>
                    <a:pt x="2335" y="2495"/>
                    <a:pt x="2587" y="2066"/>
                  </a:cubicBezTo>
                  <a:cubicBezTo>
                    <a:pt x="2672" y="1788"/>
                    <a:pt x="2672" y="1617"/>
                    <a:pt x="2758" y="1339"/>
                  </a:cubicBezTo>
                  <a:cubicBezTo>
                    <a:pt x="2899" y="618"/>
                    <a:pt x="2212" y="0"/>
                    <a:pt x="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" name="Google Shape;1414;p35"/>
            <p:cNvCxnSpPr/>
            <p:nvPr/>
          </p:nvCxnSpPr>
          <p:spPr>
            <a:xfrm>
              <a:off x="7261150" y="2971850"/>
              <a:ext cx="0" cy="4083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6" name="Google Shape;1415;p35"/>
            <p:cNvSpPr txBox="1"/>
            <p:nvPr/>
          </p:nvSpPr>
          <p:spPr>
            <a:xfrm>
              <a:off x="7088420" y="3366580"/>
              <a:ext cx="3456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6</a:t>
              </a:r>
              <a:endParaRPr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396" name="Google Shape;1396;p35"/>
          <p:cNvSpPr txBox="1">
            <a:spLocks noGrp="1"/>
          </p:cNvSpPr>
          <p:nvPr>
            <p:ph type="ctrTitle"/>
          </p:nvPr>
        </p:nvSpPr>
        <p:spPr>
          <a:xfrm>
            <a:off x="2832618" y="-210079"/>
            <a:ext cx="3212289" cy="872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MARKET ANALYSIS</a:t>
            </a:r>
            <a:endParaRPr lang="en-US" dirty="0"/>
          </a:p>
        </p:txBody>
      </p:sp>
      <p:sp>
        <p:nvSpPr>
          <p:cNvPr id="1397" name="Google Shape;1397;p35"/>
          <p:cNvSpPr txBox="1"/>
          <p:nvPr/>
        </p:nvSpPr>
        <p:spPr>
          <a:xfrm>
            <a:off x="-200609" y="754445"/>
            <a:ext cx="2519879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sz="2000" dirty="0">
                <a:latin typeface="Josefin Sans" panose="020B0604020202020204" charset="0"/>
              </a:rPr>
              <a:t>Market size </a:t>
            </a:r>
            <a:endParaRPr sz="2000" dirty="0">
              <a:latin typeface="Josefin Sans" panose="020B0604020202020204" charset="0"/>
              <a:sym typeface="Josefin Sans"/>
            </a:endParaRPr>
          </a:p>
        </p:txBody>
      </p:sp>
      <p:sp>
        <p:nvSpPr>
          <p:cNvPr id="1398" name="Google Shape;1398;p35"/>
          <p:cNvSpPr txBox="1"/>
          <p:nvPr/>
        </p:nvSpPr>
        <p:spPr>
          <a:xfrm>
            <a:off x="-221874" y="1042912"/>
            <a:ext cx="25830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Expanding in Vietnam is not easy for both foreign and domestic firms.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1399" name="Google Shape;1399;p35"/>
          <p:cNvSpPr txBox="1"/>
          <p:nvPr/>
        </p:nvSpPr>
        <p:spPr>
          <a:xfrm>
            <a:off x="2669108" y="754445"/>
            <a:ext cx="2242452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sz="2000" dirty="0">
                <a:latin typeface="Josefin Sans" panose="020B0604020202020204" charset="0"/>
              </a:rPr>
              <a:t>Growth rate</a:t>
            </a:r>
            <a:endParaRPr lang="en-US" sz="2000" dirty="0">
              <a:latin typeface="Josefin Sans" panose="020B0604020202020204" charset="0"/>
              <a:sym typeface="Josefin Sans"/>
            </a:endParaRPr>
          </a:p>
        </p:txBody>
      </p:sp>
      <p:sp>
        <p:nvSpPr>
          <p:cNvPr id="1400" name="Google Shape;1400;p35"/>
          <p:cNvSpPr txBox="1"/>
          <p:nvPr/>
        </p:nvSpPr>
        <p:spPr>
          <a:xfrm>
            <a:off x="2902934" y="1036883"/>
            <a:ext cx="19071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2019 is </a:t>
            </a:r>
            <a:r>
              <a:rPr lang="en-US" sz="1600" dirty="0" smtClean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$ </a:t>
            </a:r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5.6 </a:t>
            </a:r>
            <a:r>
              <a:rPr lang="en-US" sz="1600" dirty="0" smtClean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billion, </a:t>
            </a:r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expected growth of 8.8% 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1401" name="Google Shape;1401;p35"/>
          <p:cNvSpPr txBox="1"/>
          <p:nvPr/>
        </p:nvSpPr>
        <p:spPr>
          <a:xfrm>
            <a:off x="5351704" y="705712"/>
            <a:ext cx="271518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sz="2000" dirty="0">
                <a:latin typeface="Josefin Sans" panose="020B0604020202020204" charset="0"/>
              </a:rPr>
              <a:t>Market trend</a:t>
            </a:r>
            <a:endParaRPr sz="2000" dirty="0">
              <a:latin typeface="Josefin Sans" panose="020B0604020202020204" charset="0"/>
              <a:sym typeface="Josefin Sans"/>
            </a:endParaRPr>
          </a:p>
        </p:txBody>
      </p:sp>
      <p:sp>
        <p:nvSpPr>
          <p:cNvPr id="1402" name="Google Shape;1402;p35"/>
          <p:cNvSpPr txBox="1"/>
          <p:nvPr/>
        </p:nvSpPr>
        <p:spPr>
          <a:xfrm>
            <a:off x="5726962" y="994185"/>
            <a:ext cx="19071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"Penetration" of many international names, domestic brands are also growing.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1404" name="Google Shape;1404;p3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39" name="Google Shape;1397;p35"/>
          <p:cNvSpPr txBox="1"/>
          <p:nvPr/>
        </p:nvSpPr>
        <p:spPr>
          <a:xfrm>
            <a:off x="873410" y="2995402"/>
            <a:ext cx="2519879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000" b="1" dirty="0">
                <a:latin typeface="Josefin Sans" panose="020B0604020202020204" charset="0"/>
              </a:rPr>
              <a:t>Court of law</a:t>
            </a:r>
            <a:endParaRPr sz="2000" b="1" dirty="0">
              <a:solidFill>
                <a:schemeClr val="dk1"/>
              </a:solidFill>
              <a:latin typeface="Josefin Sans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40" name="Google Shape;1398;p35"/>
          <p:cNvSpPr txBox="1"/>
          <p:nvPr/>
        </p:nvSpPr>
        <p:spPr>
          <a:xfrm>
            <a:off x="852145" y="3283869"/>
            <a:ext cx="25830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600" dirty="0">
                <a:solidFill>
                  <a:schemeClr val="dk1"/>
                </a:solidFill>
                <a:latin typeface="Josefin Slab" panose="020B0604020202020204" charset="0"/>
                <a:ea typeface="Josefin Slab"/>
                <a:cs typeface="Josefin Slab"/>
                <a:sym typeface="Josefin Slab"/>
              </a:rPr>
              <a:t>Just do business registration procedures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41" name="Google Shape;1399;p35"/>
          <p:cNvSpPr txBox="1"/>
          <p:nvPr/>
        </p:nvSpPr>
        <p:spPr>
          <a:xfrm>
            <a:off x="3743127" y="2995402"/>
            <a:ext cx="2242452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r>
              <a:rPr lang="en-US" sz="2000" dirty="0">
                <a:latin typeface="Josefin Sans" panose="020B0604020202020204" charset="0"/>
              </a:rPr>
              <a:t>D</a:t>
            </a:r>
            <a:r>
              <a:rPr lang="en-US" sz="2000" dirty="0" smtClean="0">
                <a:latin typeface="Josefin Sans" panose="020B0604020202020204" charset="0"/>
              </a:rPr>
              <a:t>emographic</a:t>
            </a:r>
            <a:endParaRPr sz="2000" dirty="0">
              <a:latin typeface="Josefin Sans" panose="020B0604020202020204" charset="0"/>
              <a:sym typeface="Josefin Sans"/>
            </a:endParaRPr>
          </a:p>
        </p:txBody>
      </p:sp>
      <p:sp>
        <p:nvSpPr>
          <p:cNvPr id="42" name="Google Shape;1400;p35"/>
          <p:cNvSpPr txBox="1"/>
          <p:nvPr/>
        </p:nvSpPr>
        <p:spPr>
          <a:xfrm>
            <a:off x="3976953" y="3277840"/>
            <a:ext cx="19071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600" dirty="0">
                <a:latin typeface="Josefin Slab" panose="020B0604020202020204" charset="0"/>
              </a:rPr>
              <a:t>young people who are economically self-reliant.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43" name="Google Shape;1401;p35"/>
          <p:cNvSpPr txBox="1"/>
          <p:nvPr/>
        </p:nvSpPr>
        <p:spPr>
          <a:xfrm>
            <a:off x="6305535" y="2826160"/>
            <a:ext cx="271518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000" b="1" dirty="0">
                <a:latin typeface="Josefin Sans" panose="020B0604020202020204" charset="0"/>
              </a:rPr>
              <a:t>Customer's location</a:t>
            </a:r>
            <a:endParaRPr sz="2000" b="1" dirty="0">
              <a:solidFill>
                <a:schemeClr val="dk1"/>
              </a:solidFill>
              <a:latin typeface="Josefin Sans" panose="020B0604020202020204" charset="0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1402;p35"/>
          <p:cNvSpPr txBox="1"/>
          <p:nvPr/>
        </p:nvSpPr>
        <p:spPr>
          <a:xfrm>
            <a:off x="6801053" y="3297318"/>
            <a:ext cx="19071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600" dirty="0">
                <a:latin typeface="Josefin Slab" panose="020B0604020202020204" charset="0"/>
              </a:rPr>
              <a:t>TP.HCM, TP.HCM, Da Nang, Hai </a:t>
            </a:r>
            <a:r>
              <a:rPr lang="en-US" sz="1600" dirty="0" err="1">
                <a:latin typeface="Josefin Slab" panose="020B0604020202020204" charset="0"/>
              </a:rPr>
              <a:t>Phong</a:t>
            </a:r>
            <a:r>
              <a:rPr lang="en-US" sz="1600" dirty="0">
                <a:latin typeface="Josefin Slab" panose="020B0604020202020204" charset="0"/>
              </a:rPr>
              <a:t>, Hanoi</a:t>
            </a:r>
            <a:endParaRPr sz="1600" dirty="0">
              <a:solidFill>
                <a:schemeClr val="dk1"/>
              </a:solidFill>
              <a:latin typeface="Josefin Slab" panose="020B0604020202020204" charset="0"/>
              <a:ea typeface="Josefin Slab"/>
              <a:cs typeface="Josefin Slab"/>
              <a:sym typeface="Josefin Slab"/>
            </a:endParaRPr>
          </a:p>
        </p:txBody>
      </p:sp>
      <p:sp>
        <p:nvSpPr>
          <p:cNvPr id="45" name="Google Shape;1403;p35"/>
          <p:cNvSpPr txBox="1">
            <a:spLocks/>
          </p:cNvSpPr>
          <p:nvPr/>
        </p:nvSpPr>
        <p:spPr>
          <a:xfrm rot="-5400000" flipH="1">
            <a:off x="8142045" y="4719449"/>
            <a:ext cx="26502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mtClean="0"/>
              <a:t>OUR EVOLUTION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smtClean="0"/>
          </a:p>
          <a:p>
            <a:pPr marL="0" indent="0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45"/>
          <p:cNvSpPr txBox="1">
            <a:spLocks noGrp="1"/>
          </p:cNvSpPr>
          <p:nvPr>
            <p:ph type="ctrTitle"/>
          </p:nvPr>
        </p:nvSpPr>
        <p:spPr>
          <a:xfrm>
            <a:off x="401826" y="-73744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SWOT ANALYSIS</a:t>
            </a:r>
            <a:endParaRPr dirty="0"/>
          </a:p>
        </p:txBody>
      </p:sp>
      <p:sp>
        <p:nvSpPr>
          <p:cNvPr id="1687" name="Google Shape;1687;p45"/>
          <p:cNvSpPr txBox="1"/>
          <p:nvPr/>
        </p:nvSpPr>
        <p:spPr>
          <a:xfrm>
            <a:off x="4504819" y="936158"/>
            <a:ext cx="2488563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None/>
              <a:defRPr sz="160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</a:defRPr>
            </a:lvl1pPr>
          </a:lstStyle>
          <a:p>
            <a:r>
              <a:rPr lang="en-US" dirty="0"/>
              <a:t>New model</a:t>
            </a:r>
          </a:p>
          <a:p>
            <a:r>
              <a:rPr lang="en-US" dirty="0"/>
              <a:t>high potential customers</a:t>
            </a:r>
          </a:p>
          <a:p>
            <a:r>
              <a:rPr lang="en-US" dirty="0"/>
              <a:t>Diverse marketing channels</a:t>
            </a:r>
          </a:p>
          <a:p>
            <a:r>
              <a:rPr lang="en-US" dirty="0"/>
              <a:t>Associated with brands</a:t>
            </a:r>
            <a:endParaRPr dirty="0">
              <a:sym typeface="Josefin Slab"/>
            </a:endParaRPr>
          </a:p>
        </p:txBody>
      </p:sp>
      <p:sp>
        <p:nvSpPr>
          <p:cNvPr id="1689" name="Google Shape;1689;p4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1690" name="Google Shape;1690;p45"/>
          <p:cNvSpPr/>
          <p:nvPr/>
        </p:nvSpPr>
        <p:spPr>
          <a:xfrm>
            <a:off x="1512631" y="1913508"/>
            <a:ext cx="2326138" cy="1987434"/>
          </a:xfrm>
          <a:custGeom>
            <a:avLst/>
            <a:gdLst/>
            <a:ahLst/>
            <a:cxnLst/>
            <a:rect l="l" t="t" r="r" b="b"/>
            <a:pathLst>
              <a:path w="2899" h="2791" extrusionOk="0">
                <a:moveTo>
                  <a:pt x="1558" y="0"/>
                </a:moveTo>
                <a:cubicBezTo>
                  <a:pt x="1320" y="0"/>
                  <a:pt x="1086" y="82"/>
                  <a:pt x="898" y="270"/>
                </a:cubicBezTo>
                <a:cubicBezTo>
                  <a:pt x="727" y="356"/>
                  <a:pt x="535" y="548"/>
                  <a:pt x="449" y="719"/>
                </a:cubicBezTo>
                <a:cubicBezTo>
                  <a:pt x="0" y="1339"/>
                  <a:pt x="86" y="2237"/>
                  <a:pt x="727" y="2600"/>
                </a:cubicBezTo>
                <a:cubicBezTo>
                  <a:pt x="944" y="2732"/>
                  <a:pt x="1170" y="2790"/>
                  <a:pt x="1388" y="2790"/>
                </a:cubicBezTo>
                <a:cubicBezTo>
                  <a:pt x="1879" y="2790"/>
                  <a:pt x="2335" y="2495"/>
                  <a:pt x="2587" y="2066"/>
                </a:cubicBezTo>
                <a:cubicBezTo>
                  <a:pt x="2672" y="1788"/>
                  <a:pt x="2672" y="1617"/>
                  <a:pt x="2758" y="1339"/>
                </a:cubicBezTo>
                <a:cubicBezTo>
                  <a:pt x="2899" y="618"/>
                  <a:pt x="2212" y="0"/>
                  <a:pt x="15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5"/>
          <p:cNvSpPr/>
          <p:nvPr/>
        </p:nvSpPr>
        <p:spPr>
          <a:xfrm>
            <a:off x="1950551" y="2323398"/>
            <a:ext cx="1472712" cy="1167642"/>
          </a:xfrm>
          <a:custGeom>
            <a:avLst/>
            <a:gdLst/>
            <a:ahLst/>
            <a:cxnLst/>
            <a:rect l="l" t="t" r="r" b="b"/>
            <a:pathLst>
              <a:path w="2758" h="2464" extrusionOk="0">
                <a:moveTo>
                  <a:pt x="1328" y="1"/>
                </a:moveTo>
                <a:cubicBezTo>
                  <a:pt x="1199" y="1"/>
                  <a:pt x="1074" y="20"/>
                  <a:pt x="962" y="61"/>
                </a:cubicBezTo>
                <a:cubicBezTo>
                  <a:pt x="342" y="317"/>
                  <a:pt x="0" y="1044"/>
                  <a:pt x="257" y="1664"/>
                </a:cubicBezTo>
                <a:cubicBezTo>
                  <a:pt x="470" y="2139"/>
                  <a:pt x="934" y="2464"/>
                  <a:pt x="1419" y="2464"/>
                </a:cubicBezTo>
                <a:cubicBezTo>
                  <a:pt x="1566" y="2464"/>
                  <a:pt x="1715" y="2434"/>
                  <a:pt x="1860" y="2369"/>
                </a:cubicBezTo>
                <a:cubicBezTo>
                  <a:pt x="2479" y="2113"/>
                  <a:pt x="2757" y="1386"/>
                  <a:pt x="2479" y="766"/>
                </a:cubicBezTo>
                <a:cubicBezTo>
                  <a:pt x="2344" y="277"/>
                  <a:pt x="1810" y="1"/>
                  <a:pt x="1328" y="1"/>
                </a:cubicBezTo>
                <a:close/>
              </a:path>
            </a:pathLst>
          </a:cu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45"/>
          <p:cNvSpPr/>
          <p:nvPr/>
        </p:nvSpPr>
        <p:spPr>
          <a:xfrm>
            <a:off x="2793206" y="1913508"/>
            <a:ext cx="2326138" cy="1987434"/>
          </a:xfrm>
          <a:custGeom>
            <a:avLst/>
            <a:gdLst/>
            <a:ahLst/>
            <a:cxnLst/>
            <a:rect l="l" t="t" r="r" b="b"/>
            <a:pathLst>
              <a:path w="2899" h="2791" extrusionOk="0">
                <a:moveTo>
                  <a:pt x="1558" y="0"/>
                </a:moveTo>
                <a:cubicBezTo>
                  <a:pt x="1320" y="0"/>
                  <a:pt x="1086" y="82"/>
                  <a:pt x="898" y="270"/>
                </a:cubicBezTo>
                <a:cubicBezTo>
                  <a:pt x="727" y="356"/>
                  <a:pt x="535" y="548"/>
                  <a:pt x="449" y="719"/>
                </a:cubicBezTo>
                <a:cubicBezTo>
                  <a:pt x="0" y="1339"/>
                  <a:pt x="86" y="2237"/>
                  <a:pt x="727" y="2600"/>
                </a:cubicBezTo>
                <a:cubicBezTo>
                  <a:pt x="944" y="2732"/>
                  <a:pt x="1170" y="2790"/>
                  <a:pt x="1388" y="2790"/>
                </a:cubicBezTo>
                <a:cubicBezTo>
                  <a:pt x="1879" y="2790"/>
                  <a:pt x="2335" y="2495"/>
                  <a:pt x="2587" y="2066"/>
                </a:cubicBezTo>
                <a:cubicBezTo>
                  <a:pt x="2672" y="1788"/>
                  <a:pt x="2672" y="1617"/>
                  <a:pt x="2758" y="1339"/>
                </a:cubicBezTo>
                <a:cubicBezTo>
                  <a:pt x="2899" y="618"/>
                  <a:pt x="2212" y="0"/>
                  <a:pt x="15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45"/>
          <p:cNvSpPr/>
          <p:nvPr/>
        </p:nvSpPr>
        <p:spPr>
          <a:xfrm>
            <a:off x="3231126" y="2323398"/>
            <a:ext cx="1472712" cy="1167642"/>
          </a:xfrm>
          <a:custGeom>
            <a:avLst/>
            <a:gdLst/>
            <a:ahLst/>
            <a:cxnLst/>
            <a:rect l="l" t="t" r="r" b="b"/>
            <a:pathLst>
              <a:path w="2758" h="2464" extrusionOk="0">
                <a:moveTo>
                  <a:pt x="1328" y="1"/>
                </a:moveTo>
                <a:cubicBezTo>
                  <a:pt x="1199" y="1"/>
                  <a:pt x="1074" y="20"/>
                  <a:pt x="962" y="61"/>
                </a:cubicBezTo>
                <a:cubicBezTo>
                  <a:pt x="342" y="317"/>
                  <a:pt x="0" y="1044"/>
                  <a:pt x="257" y="1664"/>
                </a:cubicBezTo>
                <a:cubicBezTo>
                  <a:pt x="470" y="2139"/>
                  <a:pt x="934" y="2464"/>
                  <a:pt x="1419" y="2464"/>
                </a:cubicBezTo>
                <a:cubicBezTo>
                  <a:pt x="1566" y="2464"/>
                  <a:pt x="1715" y="2434"/>
                  <a:pt x="1860" y="2369"/>
                </a:cubicBezTo>
                <a:cubicBezTo>
                  <a:pt x="2479" y="2113"/>
                  <a:pt x="2757" y="1386"/>
                  <a:pt x="2479" y="766"/>
                </a:cubicBezTo>
                <a:cubicBezTo>
                  <a:pt x="2344" y="277"/>
                  <a:pt x="1810" y="1"/>
                  <a:pt x="1328" y="1"/>
                </a:cubicBezTo>
                <a:close/>
              </a:path>
            </a:pathLst>
          </a:cu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45"/>
          <p:cNvSpPr/>
          <p:nvPr/>
        </p:nvSpPr>
        <p:spPr>
          <a:xfrm>
            <a:off x="4071856" y="1913508"/>
            <a:ext cx="2326138" cy="1987434"/>
          </a:xfrm>
          <a:custGeom>
            <a:avLst/>
            <a:gdLst/>
            <a:ahLst/>
            <a:cxnLst/>
            <a:rect l="l" t="t" r="r" b="b"/>
            <a:pathLst>
              <a:path w="2899" h="2791" extrusionOk="0">
                <a:moveTo>
                  <a:pt x="1558" y="0"/>
                </a:moveTo>
                <a:cubicBezTo>
                  <a:pt x="1320" y="0"/>
                  <a:pt x="1086" y="82"/>
                  <a:pt x="898" y="270"/>
                </a:cubicBezTo>
                <a:cubicBezTo>
                  <a:pt x="727" y="356"/>
                  <a:pt x="535" y="548"/>
                  <a:pt x="449" y="719"/>
                </a:cubicBezTo>
                <a:cubicBezTo>
                  <a:pt x="0" y="1339"/>
                  <a:pt x="86" y="2237"/>
                  <a:pt x="727" y="2600"/>
                </a:cubicBezTo>
                <a:cubicBezTo>
                  <a:pt x="944" y="2732"/>
                  <a:pt x="1170" y="2790"/>
                  <a:pt x="1388" y="2790"/>
                </a:cubicBezTo>
                <a:cubicBezTo>
                  <a:pt x="1879" y="2790"/>
                  <a:pt x="2335" y="2495"/>
                  <a:pt x="2587" y="2066"/>
                </a:cubicBezTo>
                <a:cubicBezTo>
                  <a:pt x="2672" y="1788"/>
                  <a:pt x="2672" y="1617"/>
                  <a:pt x="2758" y="1339"/>
                </a:cubicBezTo>
                <a:cubicBezTo>
                  <a:pt x="2899" y="618"/>
                  <a:pt x="2212" y="0"/>
                  <a:pt x="15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45"/>
          <p:cNvSpPr/>
          <p:nvPr/>
        </p:nvSpPr>
        <p:spPr>
          <a:xfrm>
            <a:off x="4509776" y="2323398"/>
            <a:ext cx="1472712" cy="1167642"/>
          </a:xfrm>
          <a:custGeom>
            <a:avLst/>
            <a:gdLst/>
            <a:ahLst/>
            <a:cxnLst/>
            <a:rect l="l" t="t" r="r" b="b"/>
            <a:pathLst>
              <a:path w="2758" h="2464" extrusionOk="0">
                <a:moveTo>
                  <a:pt x="1328" y="1"/>
                </a:moveTo>
                <a:cubicBezTo>
                  <a:pt x="1199" y="1"/>
                  <a:pt x="1074" y="20"/>
                  <a:pt x="962" y="61"/>
                </a:cubicBezTo>
                <a:cubicBezTo>
                  <a:pt x="342" y="317"/>
                  <a:pt x="0" y="1044"/>
                  <a:pt x="257" y="1664"/>
                </a:cubicBezTo>
                <a:cubicBezTo>
                  <a:pt x="470" y="2139"/>
                  <a:pt x="934" y="2464"/>
                  <a:pt x="1419" y="2464"/>
                </a:cubicBezTo>
                <a:cubicBezTo>
                  <a:pt x="1566" y="2464"/>
                  <a:pt x="1715" y="2434"/>
                  <a:pt x="1860" y="2369"/>
                </a:cubicBezTo>
                <a:cubicBezTo>
                  <a:pt x="2479" y="2113"/>
                  <a:pt x="2757" y="1386"/>
                  <a:pt x="2479" y="766"/>
                </a:cubicBezTo>
                <a:cubicBezTo>
                  <a:pt x="2344" y="277"/>
                  <a:pt x="1810" y="1"/>
                  <a:pt x="1328" y="1"/>
                </a:cubicBezTo>
                <a:close/>
              </a:path>
            </a:pathLst>
          </a:cu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45"/>
          <p:cNvSpPr/>
          <p:nvPr/>
        </p:nvSpPr>
        <p:spPr>
          <a:xfrm>
            <a:off x="5311181" y="1913508"/>
            <a:ext cx="2326138" cy="1987434"/>
          </a:xfrm>
          <a:custGeom>
            <a:avLst/>
            <a:gdLst/>
            <a:ahLst/>
            <a:cxnLst/>
            <a:rect l="l" t="t" r="r" b="b"/>
            <a:pathLst>
              <a:path w="2899" h="2791" extrusionOk="0">
                <a:moveTo>
                  <a:pt x="1558" y="0"/>
                </a:moveTo>
                <a:cubicBezTo>
                  <a:pt x="1320" y="0"/>
                  <a:pt x="1086" y="82"/>
                  <a:pt x="898" y="270"/>
                </a:cubicBezTo>
                <a:cubicBezTo>
                  <a:pt x="727" y="356"/>
                  <a:pt x="535" y="548"/>
                  <a:pt x="449" y="719"/>
                </a:cubicBezTo>
                <a:cubicBezTo>
                  <a:pt x="0" y="1339"/>
                  <a:pt x="86" y="2237"/>
                  <a:pt x="727" y="2600"/>
                </a:cubicBezTo>
                <a:cubicBezTo>
                  <a:pt x="944" y="2732"/>
                  <a:pt x="1170" y="2790"/>
                  <a:pt x="1388" y="2790"/>
                </a:cubicBezTo>
                <a:cubicBezTo>
                  <a:pt x="1879" y="2790"/>
                  <a:pt x="2335" y="2495"/>
                  <a:pt x="2587" y="2066"/>
                </a:cubicBezTo>
                <a:cubicBezTo>
                  <a:pt x="2672" y="1788"/>
                  <a:pt x="2672" y="1617"/>
                  <a:pt x="2758" y="1339"/>
                </a:cubicBezTo>
                <a:cubicBezTo>
                  <a:pt x="2899" y="618"/>
                  <a:pt x="2212" y="0"/>
                  <a:pt x="15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45"/>
          <p:cNvSpPr/>
          <p:nvPr/>
        </p:nvSpPr>
        <p:spPr>
          <a:xfrm>
            <a:off x="5749101" y="2323398"/>
            <a:ext cx="1472712" cy="1167642"/>
          </a:xfrm>
          <a:custGeom>
            <a:avLst/>
            <a:gdLst/>
            <a:ahLst/>
            <a:cxnLst/>
            <a:rect l="l" t="t" r="r" b="b"/>
            <a:pathLst>
              <a:path w="2758" h="2464" extrusionOk="0">
                <a:moveTo>
                  <a:pt x="1328" y="1"/>
                </a:moveTo>
                <a:cubicBezTo>
                  <a:pt x="1199" y="1"/>
                  <a:pt x="1074" y="20"/>
                  <a:pt x="962" y="61"/>
                </a:cubicBezTo>
                <a:cubicBezTo>
                  <a:pt x="342" y="317"/>
                  <a:pt x="0" y="1044"/>
                  <a:pt x="257" y="1664"/>
                </a:cubicBezTo>
                <a:cubicBezTo>
                  <a:pt x="470" y="2139"/>
                  <a:pt x="934" y="2464"/>
                  <a:pt x="1419" y="2464"/>
                </a:cubicBezTo>
                <a:cubicBezTo>
                  <a:pt x="1566" y="2464"/>
                  <a:pt x="1715" y="2434"/>
                  <a:pt x="1860" y="2369"/>
                </a:cubicBezTo>
                <a:cubicBezTo>
                  <a:pt x="2479" y="2113"/>
                  <a:pt x="2757" y="1386"/>
                  <a:pt x="2479" y="766"/>
                </a:cubicBezTo>
                <a:cubicBezTo>
                  <a:pt x="2344" y="277"/>
                  <a:pt x="1810" y="1"/>
                  <a:pt x="1328" y="1"/>
                </a:cubicBezTo>
                <a:close/>
              </a:path>
            </a:pathLst>
          </a:cu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45"/>
          <p:cNvSpPr txBox="1"/>
          <p:nvPr/>
        </p:nvSpPr>
        <p:spPr>
          <a:xfrm>
            <a:off x="3090382" y="3948866"/>
            <a:ext cx="1729862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None/>
              <a:defRPr sz="160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</a:defRPr>
            </a:lvl1pPr>
          </a:lstStyle>
          <a:p>
            <a:r>
              <a:rPr lang="en-US" dirty="0" smtClean="0"/>
              <a:t>Damaged products</a:t>
            </a:r>
          </a:p>
          <a:p>
            <a:r>
              <a:rPr lang="en-US" dirty="0">
                <a:sym typeface="Josefin Slab"/>
              </a:rPr>
              <a:t>N</a:t>
            </a:r>
            <a:r>
              <a:rPr lang="en-US" dirty="0" smtClean="0">
                <a:sym typeface="Josefin Slab"/>
              </a:rPr>
              <a:t>ewly established,</a:t>
            </a:r>
          </a:p>
          <a:p>
            <a:r>
              <a:rPr lang="en-US" dirty="0" smtClean="0">
                <a:sym typeface="Josefin Slab"/>
              </a:rPr>
              <a:t>small </a:t>
            </a:r>
            <a:r>
              <a:rPr lang="en-US" dirty="0">
                <a:sym typeface="Josefin Slab"/>
              </a:rPr>
              <a:t>scale</a:t>
            </a:r>
            <a:endParaRPr dirty="0">
              <a:sym typeface="Josefin Slab"/>
            </a:endParaRPr>
          </a:p>
        </p:txBody>
      </p:sp>
      <p:sp>
        <p:nvSpPr>
          <p:cNvPr id="1699" name="Google Shape;1699;p45"/>
          <p:cNvSpPr txBox="1"/>
          <p:nvPr/>
        </p:nvSpPr>
        <p:spPr>
          <a:xfrm>
            <a:off x="5828631" y="3898006"/>
            <a:ext cx="1888595" cy="952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None/>
              <a:defRPr sz="1600">
                <a:solidFill>
                  <a:schemeClr val="dk1"/>
                </a:solidFill>
                <a:latin typeface="Josefin Slab" panose="020B0604020202020204" charset="0"/>
                <a:ea typeface="Josefin Sans"/>
                <a:cs typeface="Josefin Sans"/>
              </a:defRPr>
            </a:lvl1pPr>
          </a:lstStyle>
          <a:p>
            <a:r>
              <a:rPr lang="en-US" dirty="0"/>
              <a:t>Demand for using the service is high</a:t>
            </a:r>
          </a:p>
          <a:p>
            <a:r>
              <a:rPr lang="en-US" dirty="0"/>
              <a:t>Compete with cheap clothes</a:t>
            </a:r>
            <a:endParaRPr dirty="0">
              <a:sym typeface="Josefin Slab"/>
            </a:endParaRPr>
          </a:p>
        </p:txBody>
      </p:sp>
      <p:sp>
        <p:nvSpPr>
          <p:cNvPr id="1700" name="Google Shape;1700;p45"/>
          <p:cNvSpPr txBox="1"/>
          <p:nvPr/>
        </p:nvSpPr>
        <p:spPr>
          <a:xfrm>
            <a:off x="2025306" y="2371322"/>
            <a:ext cx="1300788" cy="111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</a:t>
            </a:r>
            <a:endParaRPr sz="36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01" name="Google Shape;1701;p45"/>
          <p:cNvSpPr txBox="1"/>
          <p:nvPr/>
        </p:nvSpPr>
        <p:spPr>
          <a:xfrm>
            <a:off x="3304919" y="2371322"/>
            <a:ext cx="1300788" cy="111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</a:t>
            </a:r>
            <a:endParaRPr sz="36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02" name="Google Shape;1702;p45"/>
          <p:cNvSpPr txBox="1"/>
          <p:nvPr/>
        </p:nvSpPr>
        <p:spPr>
          <a:xfrm>
            <a:off x="4604591" y="2364188"/>
            <a:ext cx="1300788" cy="111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O</a:t>
            </a:r>
            <a:endParaRPr sz="36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03" name="Google Shape;1703;p45"/>
          <p:cNvSpPr txBox="1"/>
          <p:nvPr/>
        </p:nvSpPr>
        <p:spPr>
          <a:xfrm>
            <a:off x="5828631" y="2371322"/>
            <a:ext cx="1300788" cy="111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T</a:t>
            </a:r>
            <a:endParaRPr sz="36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86" name="Google Shape;1686;p45"/>
          <p:cNvSpPr txBox="1"/>
          <p:nvPr/>
        </p:nvSpPr>
        <p:spPr>
          <a:xfrm>
            <a:off x="1886506" y="1179077"/>
            <a:ext cx="2644990" cy="124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1pPr>
          </a:lstStyle>
          <a:p>
            <a:pPr algn="l"/>
            <a:r>
              <a:rPr lang="en-US" sz="1600" b="0" dirty="0" smtClean="0">
                <a:latin typeface="Josefin Slab" panose="020B0604020202020204" charset="0"/>
              </a:rPr>
              <a:t>Creating </a:t>
            </a:r>
            <a:r>
              <a:rPr lang="en-US" sz="1600" b="0" dirty="0">
                <a:latin typeface="Josefin Slab" panose="020B0604020202020204" charset="0"/>
              </a:rPr>
              <a:t>sympathy </a:t>
            </a:r>
            <a:endParaRPr lang="en-US" sz="1600" b="0" dirty="0" smtClean="0">
              <a:latin typeface="Josefin Slab" panose="020B0604020202020204" charset="0"/>
            </a:endParaRPr>
          </a:p>
          <a:p>
            <a:pPr algn="l"/>
            <a:r>
              <a:rPr lang="en-US" sz="1600" b="0" dirty="0" smtClean="0">
                <a:latin typeface="Josefin Slab" panose="020B0604020202020204" charset="0"/>
              </a:rPr>
              <a:t>Needs </a:t>
            </a:r>
            <a:r>
              <a:rPr lang="en-US" sz="1600" b="0" dirty="0">
                <a:latin typeface="Josefin Slab" panose="020B0604020202020204" charset="0"/>
              </a:rPr>
              <a:t>of </a:t>
            </a:r>
            <a:r>
              <a:rPr lang="en-US" sz="1600" b="0" dirty="0" smtClean="0">
                <a:latin typeface="Josefin Slab" panose="020B0604020202020204" charset="0"/>
              </a:rPr>
              <a:t>ages </a:t>
            </a:r>
            <a:r>
              <a:rPr lang="en-US" sz="1600" b="0" dirty="0">
                <a:latin typeface="Josefin Slab" panose="020B0604020202020204" charset="0"/>
              </a:rPr>
              <a:t>and </a:t>
            </a:r>
            <a:endParaRPr lang="en-US" sz="1600" b="0" dirty="0" smtClean="0">
              <a:latin typeface="Josefin Slab" panose="020B0604020202020204" charset="0"/>
            </a:endParaRPr>
          </a:p>
          <a:p>
            <a:pPr algn="l"/>
            <a:r>
              <a:rPr lang="en-US" sz="1600" b="0" dirty="0" smtClean="0">
                <a:latin typeface="Josefin Slab" panose="020B0604020202020204" charset="0"/>
              </a:rPr>
              <a:t>professions</a:t>
            </a:r>
            <a:endParaRPr sz="1600" b="0" dirty="0">
              <a:latin typeface="Josefin Slab" panose="020B0604020202020204" charset="0"/>
              <a:sym typeface="Josefin Slab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60" y="3687716"/>
            <a:ext cx="1745602" cy="17456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mphis Marketing Plan by Slidesgo">
  <a:themeElements>
    <a:clrScheme name="Simple Light">
      <a:dk1>
        <a:srgbClr val="434343"/>
      </a:dk1>
      <a:lt1>
        <a:srgbClr val="F3F3F3"/>
      </a:lt1>
      <a:dk2>
        <a:srgbClr val="00D6C0"/>
      </a:dk2>
      <a:lt2>
        <a:srgbClr val="83E3DD"/>
      </a:lt2>
      <a:accent1>
        <a:srgbClr val="FF8E80"/>
      </a:accent1>
      <a:accent2>
        <a:srgbClr val="FDB2AD"/>
      </a:accent2>
      <a:accent3>
        <a:srgbClr val="FFE1DF"/>
      </a:accent3>
      <a:accent4>
        <a:srgbClr val="FBDF74"/>
      </a:accent4>
      <a:accent5>
        <a:srgbClr val="FFF59E"/>
      </a:accent5>
      <a:accent6>
        <a:srgbClr val="6BA29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607</Words>
  <Application>Microsoft Office PowerPoint</Application>
  <PresentationFormat>On-screen Show (16:9)</PresentationFormat>
  <Paragraphs>176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Fira Sans Extra Condensed Medium</vt:lpstr>
      <vt:lpstr>Arial</vt:lpstr>
      <vt:lpstr>Josefin Sans</vt:lpstr>
      <vt:lpstr>Roboto Slab Regular</vt:lpstr>
      <vt:lpstr>Josefin Slab</vt:lpstr>
      <vt:lpstr>Memphis Marketing Plan by Slidesgo</vt:lpstr>
      <vt:lpstr>CONSTRUCTION  AND DEVELOPMENT THE CLO</vt:lpstr>
      <vt:lpstr>TABLE OF CONTENTS</vt:lpstr>
      <vt:lpstr>TABLE OF CONTENTS</vt:lpstr>
      <vt:lpstr>SURVEY MARKET</vt:lpstr>
      <vt:lpstr>ABOUT US</vt:lpstr>
      <vt:lpstr>BUSINESS GOALS</vt:lpstr>
      <vt:lpstr>ABOUT THE  FIELD &amp; PRODUCT</vt:lpstr>
      <vt:lpstr>MARKET ANALYSIS</vt:lpstr>
      <vt:lpstr>SWOT ANALYSIS</vt:lpstr>
      <vt:lpstr>COMPETITIVE ADVANTAGE</vt:lpstr>
      <vt:lpstr>PowerPoint Presentation</vt:lpstr>
      <vt:lpstr>PowerPoint Presentation</vt:lpstr>
      <vt:lpstr>CHANNELS</vt:lpstr>
      <vt:lpstr>KEY RESOURCES</vt:lpstr>
      <vt:lpstr>MARKETING MIX(4P)</vt:lpstr>
      <vt:lpstr>TABLE OF CONTENTS</vt:lpstr>
      <vt:lpstr>PowerPoint Presentation</vt:lpstr>
      <vt:lpstr>WEBSITE STRUCTURE</vt:lpstr>
      <vt:lpstr>TABLE OF CONTENTS</vt:lpstr>
      <vt:lpstr>PROJECT EVALUATION</vt:lpstr>
      <vt:lpstr>PowerPoint Presentation</vt:lpstr>
      <vt:lpstr>TABLE OF CONTENTS</vt:lpstr>
      <vt:lpstr>HELENA JAMES</vt:lpstr>
      <vt:lpstr>GOALS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MEMPHIS MARKETING PLAN</dc:title>
  <dc:creator>Home</dc:creator>
  <cp:lastModifiedBy>Binh Mai</cp:lastModifiedBy>
  <cp:revision>25</cp:revision>
  <dcterms:modified xsi:type="dcterms:W3CDTF">2020-12-02T17:58:27Z</dcterms:modified>
</cp:coreProperties>
</file>